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.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. загол.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Relationship Id="rId4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685800" y="6604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QUOTES OF FAMOUS PEOPLE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010721678.jpg"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2130425"/>
            <a:ext cx="7780842" cy="4440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“You know you're in love when you can't fall asleep because ...”</a:t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70"/>
              <a:buFont typeface="Arial"/>
              <a:buNone/>
            </a:pPr>
            <a:r>
              <a:t/>
            </a:r>
            <a:endParaRPr b="0" i="0" sz="407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ts val="4070"/>
              <a:buFont typeface="Arial"/>
              <a:buNone/>
            </a:pPr>
            <a:r>
              <a:rPr b="0" i="0" lang="ru-RU" sz="407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“You know you're in love when you can't fall asleep because reality is finally better than your </a:t>
            </a:r>
            <a:endParaRPr b="0" i="0" sz="407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ts val="4070"/>
              <a:buFont typeface="Arial"/>
              <a:buNone/>
            </a:pPr>
            <a:r>
              <a:rPr b="0" i="0" lang="ru-RU" sz="407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dreams.”</a:t>
            </a:r>
            <a:endParaRPr b="0" i="0" sz="407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t/>
            </a:r>
            <a:endParaRPr b="1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b="0" i="0" lang="ru-RU" sz="259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Seuss (an American author, political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b="0" i="0" lang="ru-RU" sz="259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cartoonist, best known for authoring more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b="0" i="0" lang="ru-RU" sz="259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 60 children’s books)</a:t>
            </a:r>
            <a:endParaRPr b="0" i="0" sz="259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s.jpeg" id="151" name="Google Shape;15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81593" y="3708661"/>
            <a:ext cx="2186626" cy="2867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“To live is the rarest thing in the world. Most people …” </a:t>
            </a:r>
            <a:b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Arial"/>
              <a:buNone/>
            </a:pPr>
            <a:r>
              <a:t/>
            </a:r>
            <a:endParaRPr b="0" i="0" sz="308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616"/>
              </a:spcBef>
              <a:spcAft>
                <a:spcPts val="0"/>
              </a:spcAft>
              <a:buClr>
                <a:schemeClr val="dk1"/>
              </a:buClr>
              <a:buSzPts val="3080"/>
              <a:buFont typeface="Arial"/>
              <a:buNone/>
            </a:pPr>
            <a:r>
              <a:t/>
            </a:r>
            <a:endParaRPr b="0" i="0" sz="308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798"/>
              </a:spcBef>
              <a:spcAft>
                <a:spcPts val="0"/>
              </a:spcAft>
              <a:buClr>
                <a:schemeClr val="dk1"/>
              </a:buClr>
              <a:buSzPts val="3990"/>
              <a:buFont typeface="Arial"/>
              <a:buNone/>
            </a:pPr>
            <a:r>
              <a:rPr b="0" i="0" lang="ru-RU" sz="399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“To live is the rarest thing in the world. Most people exist, </a:t>
            </a:r>
            <a:endParaRPr b="0" i="0" sz="399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798"/>
              </a:spcBef>
              <a:spcAft>
                <a:spcPts val="0"/>
              </a:spcAft>
              <a:buClr>
                <a:schemeClr val="dk1"/>
              </a:buClr>
              <a:buSzPts val="3990"/>
              <a:buFont typeface="Arial"/>
              <a:buNone/>
            </a:pPr>
            <a:r>
              <a:rPr b="0" i="0" lang="ru-RU" sz="399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is all.” </a:t>
            </a:r>
            <a:br>
              <a:rPr b="0" i="0" lang="ru-RU" sz="399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22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0"/>
              <a:buFont typeface="Arial"/>
              <a:buNone/>
            </a:pPr>
            <a:r>
              <a:t/>
            </a:r>
            <a:endParaRPr b="0" i="0" sz="26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0"/>
              <a:buFont typeface="Arial"/>
              <a:buNone/>
            </a:pPr>
            <a:r>
              <a:rPr b="0" i="0" lang="ru-RU" sz="266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Oscar Wilde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0"/>
              <a:buFont typeface="Arial"/>
              <a:buNone/>
            </a:pPr>
            <a:r>
              <a:rPr b="0" i="0" lang="ru-RU" sz="266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(Irish poet and playwright)</a:t>
            </a:r>
            <a:endParaRPr b="0" i="0" sz="266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Oscar_Wilde_portrait.jpg" id="164" name="Google Shape;16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9972" y="3492667"/>
            <a:ext cx="2239464" cy="3365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“For every minute you are angry you ...” </a:t>
            </a:r>
            <a:br>
              <a:rPr b="0" i="0" lang="ru-RU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“For every minute you are angry you lose sixty seconds of happiness.” </a:t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Ralph Walso Emerson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(American lecturer and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philosopher)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ralph_waldo_emerson.jpg" id="177" name="Google Shape;17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2768" y="3979118"/>
            <a:ext cx="2781231" cy="2781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“Everyone thinks of changing the world, but no one thinks of ...” </a:t>
            </a:r>
            <a:b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70"/>
              <a:buFont typeface="Arial"/>
              <a:buNone/>
            </a:pPr>
            <a:r>
              <a:t/>
            </a:r>
            <a:endParaRPr b="0" i="0" sz="407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ts val="4070"/>
              <a:buFont typeface="Arial"/>
              <a:buNone/>
            </a:pPr>
            <a:r>
              <a:rPr b="0" i="0" lang="ru-RU" sz="407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“Everyone thinks of changing the world, but no one thinks of changing himself.”</a:t>
            </a:r>
            <a:r>
              <a:rPr b="0" i="0" lang="ru-RU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b="0" i="0" lang="ru-RU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b="0" i="0" lang="ru-RU" sz="222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Leo Tolstoy </a:t>
            </a:r>
            <a:endParaRPr b="0" i="0" sz="22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b="0" i="0" lang="ru-RU" sz="222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(Russian writer who is regarded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b="0" i="0" lang="ru-RU" sz="222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one of the greatest authors of all times)</a:t>
            </a:r>
            <a:endParaRPr b="0" i="0" sz="22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tolstoy_360x450.jpg" id="190" name="Google Shape;19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1641" y="3796954"/>
            <a:ext cx="2450557" cy="3061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“Happiness is not something ready made. It comes ...”</a:t>
            </a: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None/>
            </a:pPr>
            <a:r>
              <a:t/>
            </a:r>
            <a:endParaRPr b="0" i="0" sz="27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None/>
            </a:pPr>
            <a:r>
              <a:t/>
            </a:r>
            <a:endParaRPr b="0" i="0" sz="27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3937"/>
              <a:buFont typeface="Arial"/>
              <a:buNone/>
            </a:pPr>
            <a:r>
              <a:rPr b="0" i="0" lang="ru-RU" sz="393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“Happiness is not something ready made. It comes from your</a:t>
            </a:r>
            <a:endParaRPr b="0" i="0" sz="3937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3937"/>
              <a:buFont typeface="Arial"/>
              <a:buNone/>
            </a:pPr>
            <a:r>
              <a:rPr b="0" i="0" lang="ru-RU" sz="393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own actions.”</a:t>
            </a:r>
            <a:r>
              <a:rPr b="0" i="0" lang="ru-RU" sz="27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br>
              <a:rPr b="0" i="0" lang="ru-RU" sz="27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27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2375"/>
              <a:buFont typeface="Arial"/>
              <a:buNone/>
            </a:pPr>
            <a:r>
              <a:rPr b="0" i="0" lang="ru-RU" sz="237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Dalai Lama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2375"/>
              <a:buFont typeface="Arial"/>
              <a:buNone/>
            </a:pPr>
            <a:r>
              <a:rPr b="0" i="0" lang="ru-RU" sz="237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(spiritual leader of the Tibetan people)</a:t>
            </a:r>
            <a:endParaRPr b="0" i="0" sz="2375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290af971ab004a864a8cf201683ba41f.jpg" id="203" name="Google Shape;20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8669" y="3598507"/>
            <a:ext cx="3013996" cy="3259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“Don't cry because it's over, smile …” </a:t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find television very educating. Every time somebody turns on the set...”</a:t>
            </a: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Arial"/>
              <a:buNone/>
            </a:pPr>
            <a:r>
              <a:t/>
            </a:r>
            <a:endParaRPr b="0" i="0" sz="374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3740"/>
              <a:buFont typeface="Arial"/>
              <a:buNone/>
            </a:pPr>
            <a:r>
              <a:t/>
            </a:r>
            <a:endParaRPr b="0" i="0" sz="374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3740"/>
              <a:buFont typeface="Arial"/>
              <a:buNone/>
            </a:pPr>
            <a:r>
              <a:rPr b="0" i="0" lang="ru-RU" sz="374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find television very educating. Every time somebody turns on the set, </a:t>
            </a:r>
            <a:endParaRPr b="0" i="0" sz="374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3740"/>
              <a:buFont typeface="Arial"/>
              <a:buNone/>
            </a:pPr>
            <a:r>
              <a:rPr b="0" i="0" lang="ru-RU" sz="374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go into the other room and read a book.”</a:t>
            </a:r>
            <a:r>
              <a:rPr b="0" i="0" lang="ru-RU" sz="27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b="0" i="0" lang="ru-RU" sz="27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7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r>
              <a:t/>
            </a:r>
            <a:endParaRPr b="0" i="0" sz="27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b="0" i="0" lang="ru-RU" sz="204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Groucho Marx </a:t>
            </a:r>
            <a:endParaRPr b="0" i="0" sz="204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b="0" i="0" lang="ru-RU" sz="204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(American comedian, writer,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b="0" i="0" lang="ru-RU" sz="204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known as a master of quick wit)  </a:t>
            </a:r>
            <a:endParaRPr b="0" i="0" sz="204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MV5BMTk3OTA3NDA0NV5BMl5BanBnXkFtZTYwNzUzMzQ2._V1_UY317_CR22,0,214,317_AL_.jpg" id="216" name="Google Shape;21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2475" y="4246768"/>
            <a:ext cx="1762787" cy="2611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“Don't cry because it's over, smile because it happened.” </a:t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Seuss (an American author, political 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cartoonist, best known for authoring more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than 60 children’s books)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images.jpeg" id="99" name="Google Shape;9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81593" y="3708661"/>
            <a:ext cx="2186626" cy="2867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“You only live once, but …” </a:t>
            </a:r>
            <a:br>
              <a:rPr b="0" i="0" lang="ru-RU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ts val="4070"/>
              <a:buFont typeface="Arial"/>
              <a:buNone/>
            </a:pPr>
            <a:r>
              <a:rPr b="0" i="0" lang="ru-RU" sz="407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only live once, but </a:t>
            </a:r>
            <a:endParaRPr b="0" i="0" sz="407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ts val="4070"/>
              <a:buFont typeface="Arial"/>
              <a:buNone/>
            </a:pPr>
            <a:r>
              <a:rPr b="0" i="0" lang="ru-RU" sz="407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do it right, </a:t>
            </a:r>
            <a:endParaRPr b="0" i="0" sz="407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ts val="4070"/>
              <a:buFont typeface="Arial"/>
              <a:buNone/>
            </a:pPr>
            <a:r>
              <a:rPr b="0" i="0" lang="ru-RU" sz="407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once is enough.” </a:t>
            </a:r>
            <a:br>
              <a:rPr b="0" i="0" lang="ru-RU" sz="407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407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r>
              <a:rPr b="0" i="0" lang="ru-RU" sz="240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Mae West (an American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r>
              <a:rPr b="0" i="0" lang="ru-RU" sz="240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actress and screenwriter )</a:t>
            </a:r>
            <a:endParaRPr b="0" i="0" sz="2405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4692224495_edc20430f51.jpg" id="112" name="Google Shape;11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0987" y="3391975"/>
            <a:ext cx="2663013" cy="3328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“In three words I can sum up everything I've learned about life: ...”</a:t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Arial"/>
              <a:buNone/>
            </a:pPr>
            <a:r>
              <a:t/>
            </a:r>
            <a:endParaRPr b="0" i="0" sz="374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3740"/>
              <a:buFont typeface="Arial"/>
              <a:buNone/>
            </a:pPr>
            <a:r>
              <a:t/>
            </a:r>
            <a:endParaRPr b="0" i="0" sz="374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3740"/>
              <a:buFont typeface="Arial"/>
              <a:buNone/>
            </a:pPr>
            <a:r>
              <a:rPr b="0" i="0" lang="ru-RU" sz="374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“In three words I can sum up everything I've learned about life: it goes on.” </a:t>
            </a:r>
            <a:br>
              <a:rPr b="0" i="0" lang="ru-RU" sz="374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374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0180" lvl="0" marL="3429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r>
              <a:t/>
            </a:r>
            <a:endParaRPr b="0" i="0" sz="27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0180" lvl="0" marL="3429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r>
              <a:t/>
            </a:r>
            <a:endParaRPr b="0" i="0" sz="27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0180" lvl="0" marL="3429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r>
              <a:t/>
            </a:r>
            <a:endParaRPr b="0" i="0" sz="27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b="0" i="0" lang="ru-RU" sz="204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Robert Frost (an American poet)</a:t>
            </a:r>
            <a:endParaRPr b="0" i="0" sz="204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robert-frost.jpg" id="125" name="Google Shape;12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5831" y="4008961"/>
            <a:ext cx="2546604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“If you tell the truth, you don't have to ...” </a:t>
            </a:r>
            <a:br>
              <a:rPr b="0" i="0" lang="ru-RU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70"/>
              <a:buFont typeface="Arial"/>
              <a:buNone/>
            </a:pPr>
            <a:r>
              <a:t/>
            </a:r>
            <a:endParaRPr b="0" i="0" sz="407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ts val="4070"/>
              <a:buFont typeface="Arial"/>
              <a:buNone/>
            </a:pPr>
            <a:r>
              <a:t/>
            </a:r>
            <a:endParaRPr b="0" i="0" sz="407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ts val="4070"/>
              <a:buFont typeface="Arial"/>
              <a:buNone/>
            </a:pPr>
            <a:r>
              <a:rPr b="0" i="0" lang="ru-RU" sz="407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“If you tell the truth, you don't have to remember anything.”</a:t>
            </a:r>
            <a:endParaRPr b="0" i="0" sz="407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b="0" i="0" lang="ru-RU" sz="222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 Twain</a:t>
            </a:r>
            <a:br>
              <a:rPr b="0" i="0" lang="ru-RU" sz="222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222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(an American writer)</a:t>
            </a:r>
            <a:endParaRPr b="0" i="0" sz="22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1244.jpg" id="138" name="Google Shape;13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1000" y="3479800"/>
            <a:ext cx="2413000" cy="33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