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522" r:id="rId3"/>
    <p:sldId id="413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411" r:id="rId12"/>
    <p:sldId id="514" r:id="rId13"/>
    <p:sldId id="523" r:id="rId14"/>
    <p:sldId id="524" r:id="rId15"/>
    <p:sldId id="525" r:id="rId16"/>
    <p:sldId id="526" r:id="rId17"/>
    <p:sldId id="527" r:id="rId18"/>
    <p:sldId id="528" r:id="rId19"/>
    <p:sldId id="529" r:id="rId20"/>
    <p:sldId id="530" r:id="rId21"/>
    <p:sldId id="537" r:id="rId22"/>
    <p:sldId id="539" r:id="rId23"/>
    <p:sldId id="541" r:id="rId24"/>
    <p:sldId id="542" r:id="rId25"/>
    <p:sldId id="566" r:id="rId26"/>
    <p:sldId id="567" r:id="rId27"/>
    <p:sldId id="573" r:id="rId28"/>
    <p:sldId id="574" r:id="rId29"/>
    <p:sldId id="570" r:id="rId30"/>
    <p:sldId id="569" r:id="rId31"/>
    <p:sldId id="543" r:id="rId32"/>
    <p:sldId id="550" r:id="rId33"/>
    <p:sldId id="553" r:id="rId34"/>
    <p:sldId id="561" r:id="rId35"/>
    <p:sldId id="562" r:id="rId36"/>
    <p:sldId id="563" r:id="rId37"/>
    <p:sldId id="415" r:id="rId38"/>
    <p:sldId id="532" r:id="rId39"/>
    <p:sldId id="417" r:id="rId40"/>
    <p:sldId id="534" r:id="rId41"/>
    <p:sldId id="554" r:id="rId42"/>
    <p:sldId id="555" r:id="rId43"/>
    <p:sldId id="556" r:id="rId44"/>
    <p:sldId id="557" r:id="rId45"/>
    <p:sldId id="558" r:id="rId46"/>
    <p:sldId id="559" r:id="rId47"/>
    <p:sldId id="418" r:id="rId48"/>
    <p:sldId id="535" r:id="rId49"/>
    <p:sldId id="565" r:id="rId50"/>
    <p:sldId id="536" r:id="rId51"/>
    <p:sldId id="420" r:id="rId52"/>
    <p:sldId id="544" r:id="rId53"/>
    <p:sldId id="421" r:id="rId54"/>
    <p:sldId id="545" r:id="rId55"/>
    <p:sldId id="422" r:id="rId56"/>
    <p:sldId id="546" r:id="rId57"/>
    <p:sldId id="423" r:id="rId58"/>
    <p:sldId id="547" r:id="rId59"/>
    <p:sldId id="548" r:id="rId60"/>
    <p:sldId id="549" r:id="rId61"/>
    <p:sldId id="579" r:id="rId62"/>
    <p:sldId id="580" r:id="rId63"/>
    <p:sldId id="585" r:id="rId64"/>
    <p:sldId id="589" r:id="rId65"/>
    <p:sldId id="591" r:id="rId66"/>
    <p:sldId id="592" r:id="rId67"/>
    <p:sldId id="595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sh dir="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7F5AF61-A91A-4231-B544-F5C3BE2E9AAF}" type="datetimeFigureOut">
              <a:rPr lang="ru-RU" smtClean="0"/>
              <a:pPr/>
              <a:t>08.03.2016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7106EFC-CCC8-45FB-9612-33687E760BF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 dir="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2000240"/>
            <a:ext cx="7406640" cy="1472184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APPEARANCE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urly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appearance\4CD_clown_curly_hair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5218549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9219" name="Picture 3" descr="C:\Documents and Settings\User\Рабочий стол\appearance\vUOZk2QXDu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455" y="1447800"/>
            <a:ext cx="262064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traight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0242" name="Picture 2" descr="C:\Documents and Settings\User\Рабочий стол\appearance\vUOZk2QXDu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4455" y="1447800"/>
            <a:ext cx="262064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9872204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appearance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3024336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8048846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b="1" dirty="0" smtClean="0">
                <a:solidFill>
                  <a:srgbClr val="0070C0"/>
                </a:solidFill>
              </a:rPr>
              <a:t>lack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6146" name="Picture 2" descr="C:\Documents and Settings\User\Рабочий стол\appearance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3024336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689747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7170" name="Picture 2" descr="C:\Documents and Settings\User\Рабочий стол\appearance\girl_cute_blond_girl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538" y="1447800"/>
            <a:ext cx="37984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251044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b="1" dirty="0" smtClean="0">
                <a:solidFill>
                  <a:srgbClr val="0070C0"/>
                </a:solidFill>
              </a:rPr>
              <a:t>londe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b="1" dirty="0" smtClean="0">
                <a:solidFill>
                  <a:srgbClr val="0070C0"/>
                </a:solidFill>
              </a:rPr>
              <a:t>air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7170" name="Picture 2" descr="C:\Documents and Settings\User\Рабочий стол\appearance\girl_cute_blond_girl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5538" y="1447800"/>
            <a:ext cx="379847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182665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appearance\red-hair-female-cartoon-face-md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2745763" cy="27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1682846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o be red-haired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to be ginger-haired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8194" name="Picture 2" descr="C:\Documents and Settings\User\Рабочий стол\appearance\red-hair-female-cartoon-face-md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893" y="2470596"/>
            <a:ext cx="2745763" cy="27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7708883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9218" name="Picture 2" descr="C:\Documents and Settings\User\Рабочий стол\appearance\curly_hair_by_tknk_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539" y="1447800"/>
            <a:ext cx="377647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6531321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HAIR: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12776"/>
            <a:ext cx="7498080" cy="48356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66293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 smtClean="0">
                <a:solidFill>
                  <a:srgbClr val="0070C0"/>
                </a:solidFill>
              </a:rPr>
              <a:t>uburn hair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red-brown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9218" name="Picture 2" descr="C:\Documents and Settings\User\Рабочий стол\appearance\curly_hair_by_tknk_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539" y="1447800"/>
            <a:ext cx="377647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6743249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Documents and Settings\User\Рабочий стол\appearance\free-vector-crew-cut-clip-art_108506_Crew_Cut_clip_art_high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69987"/>
            <a:ext cx="3456383" cy="49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5512841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 smtClean="0">
                <a:solidFill>
                  <a:srgbClr val="0070C0"/>
                </a:solidFill>
              </a:rPr>
              <a:t>rew-cut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Documents and Settings\User\Рабочий стол\appearance\free-vector-crew-cut-clip-art_108506_Crew_Cut_clip_art_high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69987"/>
            <a:ext cx="3456383" cy="49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9758150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Documents and Settings\User\Рабочий стол\appearance\morrell_7702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127" y="1447800"/>
            <a:ext cx="396529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0119555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bald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C:\Documents and Settings\User\Рабочий стол\appearance\morrell_7702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127" y="1447800"/>
            <a:ext cx="396529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53519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Documents and Settings\User\Рабочий стол\appearance\z_0a12b9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9064"/>
            <a:ext cx="2952327" cy="40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066201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braid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Documents and Settings\User\Рабочий стол\appearance\z_0a12b9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19064"/>
            <a:ext cx="2952327" cy="40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60707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Documents and Settings\User\Рабочий стол\appearance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4512715" cy="32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39015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ponytail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 descr="C:\Documents and Settings\User\Рабочий стол\appearance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4512715" cy="326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889277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315" name="Picture 3" descr="C:\Documents and Settings\User\Рабочий стол\appearance\42d202366d2fc3f588f2738803d0503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752600"/>
            <a:ext cx="190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1333459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5362" name="Picture 2" descr="C:\Documents and Settings\User\Рабочий стол\appearance\Rapunzel_brush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700" y="1447800"/>
            <a:ext cx="41841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fringe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3315" name="Picture 3" descr="C:\Documents and Settings\User\Рабочий стол\appearance\42d202366d2fc3f588f2738803d0503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275" y="1752600"/>
            <a:ext cx="1905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4505955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GENERAL APPEARANCE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HEIGHT AND BUILT: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4061116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4579" name="Picture 3" descr="C:\Documents and Settings\User\Рабочий стол\appearance\tall-and-short-man-cartoon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27889"/>
            <a:ext cx="2952327" cy="42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461061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all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short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4579" name="Picture 3" descr="C:\Documents and Settings\User\Рабочий стол\appearance\tall-and-short-man-cartoon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27889"/>
            <a:ext cx="2952327" cy="424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62705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Documents and Settings\User\Рабочий стол\appearance\1626473042009youth_summit_flyer_pho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921" y="1447800"/>
            <a:ext cx="720370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2575051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young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Documents and Settings\User\Рабочий стол\appearance\1626473042009youth_summit_flyer_phot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921" y="1447800"/>
            <a:ext cx="720370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5517507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98080" cy="1143000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1" name="Picture 3" descr="C:\Documents and Settings\User\Рабочий стол\appearance\old-people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572006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8014856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0482" name="Picture 2" descr="C:\Documents and Settings\User\Рабочий стол\appearance\10_impossible_drea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506" y="1447800"/>
            <a:ext cx="42965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over-weight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obese / fat (negative)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1506" name="Picture 2" descr="C:\Documents and Settings\User\Рабочий стол\appearance\10_impossible_drea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506" y="1447800"/>
            <a:ext cx="429653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888305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Рабочий стол\appearance\12342378-cartoon-illustration-of-a-muscular-man-holding-a-dumbbel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533" y="1447800"/>
            <a:ext cx="387648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l</a:t>
            </a:r>
            <a:r>
              <a:rPr lang="en-US" b="1" dirty="0" smtClean="0">
                <a:solidFill>
                  <a:srgbClr val="0070C0"/>
                </a:solidFill>
              </a:rPr>
              <a:t>ong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6386" name="Picture 2" descr="C:\Documents and Settings\User\Рабочий стол\appearance\Rapunzel_brush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2700" y="1447800"/>
            <a:ext cx="41841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9054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</a:t>
            </a:r>
            <a:r>
              <a:rPr lang="en-US" b="1" dirty="0" smtClean="0">
                <a:solidFill>
                  <a:srgbClr val="0070C0"/>
                </a:solidFill>
              </a:rPr>
              <a:t>uscular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fr-C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athletic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2290" name="Picture 2" descr="C:\Documents and Settings\User\Рабочий стол\appearance\12342378-cartoon-illustration-of-a-muscular-man-holding-a-dumbbel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533" y="1447800"/>
            <a:ext cx="387648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9053739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appearance\Catherine-Deneuve-catherine-deneuve-10889351-454-6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357877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1221603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beautiful/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gorgeous/ pretty</a:t>
            </a:r>
            <a:br>
              <a:rPr lang="en-US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appearance\Catherine-Deneuve-catherine-deneuve-10889351-454-6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357877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85104495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appearance\Eric_Dan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783" y="1447800"/>
            <a:ext cx="387798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3335235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handsome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appearance\Eric_Dan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5783" y="1447800"/>
            <a:ext cx="387798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8679259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appearance\detail_13582619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286" y="2471477"/>
            <a:ext cx="3868985" cy="29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5481320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ugly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appearance\detail_13582619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1286" y="2471477"/>
            <a:ext cx="3868985" cy="29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9938093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3314" name="Picture 2" descr="C:\Documents and Settings\User\Рабочий стол\appearance\35115106_AudreyHepburn_K0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866" y="1447800"/>
            <a:ext cx="411381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  <a:r>
              <a:rPr lang="en-US" b="1" dirty="0" smtClean="0">
                <a:solidFill>
                  <a:srgbClr val="0070C0"/>
                </a:solidFill>
              </a:rPr>
              <a:t>legant / well-dressed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good-looking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3314" name="Picture 2" descr="C:\Documents and Settings\User\Рабочий стол\appearance\35115106_AudreyHepburn_K05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866" y="1447800"/>
            <a:ext cx="411381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8587327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User\Рабочий стол\appearance\scooby-doo-picture-Shaggy_300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925" y="2474119"/>
            <a:ext cx="3695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7190495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appearance\cartoon-girl-short-hai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166937"/>
            <a:ext cx="33718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866937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u</a:t>
            </a:r>
            <a:r>
              <a:rPr lang="en-US" b="1" dirty="0" smtClean="0">
                <a:solidFill>
                  <a:srgbClr val="0070C0"/>
                </a:solidFill>
              </a:rPr>
              <a:t>ntidy-looking/ scruffy/ shabby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Documents and Settings\User\Рабочий стол\appearance\scooby-doo-picture-Shaggy_300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925" y="2474119"/>
            <a:ext cx="3695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7890729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9458" name="Picture 2" descr="C:\Documents and Settings\User\Рабочий стол\appearance\Man-Cartoon-20895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237" y="1447800"/>
            <a:ext cx="301507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to be dark-skinned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to be fair-skinned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19458" name="Picture 2" descr="C:\Documents and Settings\User\Рабочий стол\appearance\Man-Cartoon-20895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7237" y="1447800"/>
            <a:ext cx="301507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7236339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0482" name="Picture 2" descr="C:\Documents and Settings\User\Рабочий стол\appearance\head-23724_640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486" y="1447800"/>
            <a:ext cx="462057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beard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0482" name="Picture 2" descr="C:\Documents and Settings\User\Рабочий стол\appearance\head-23724_640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4486" y="1447800"/>
            <a:ext cx="4620577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5540491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1506" name="Picture 2" descr="C:\Documents and Settings\User\Рабочий стол\appearance\загружено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626659"/>
            <a:ext cx="3600400" cy="23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moustache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1506" name="Picture 2" descr="C:\Documents and Settings\User\Рабочий стол\appearance\загружено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2626659"/>
            <a:ext cx="3600400" cy="23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684335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2530" name="Picture 2" descr="C:\Documents and Settings\User\Рабочий стол\appearance\freckles_by_imnvrgrowingup-d4jlbxu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539297"/>
            <a:ext cx="3384376" cy="42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freckles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2530" name="Picture 2" descr="C:\Documents and Settings\User\Рабочий стол\appearance\freckles_by_imnvrgrowingup-d4jlbxu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539297"/>
            <a:ext cx="3384376" cy="42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466019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3554" name="Picture 2" descr="C:\Documents and Settings\User\Рабочий стол\appearance\978053-ma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600" y="1447800"/>
            <a:ext cx="493634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213055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hort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appearance\cartoon-girl-short-hai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850" y="2166937"/>
            <a:ext cx="33718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649113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wrinkles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23554" name="Picture 2" descr="C:\Documents and Settings\User\Рабочий стол\appearance\978053-ma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600" y="1447800"/>
            <a:ext cx="493634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2282599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Documents and Settings\User\Рабочий стол\appearance\001c0674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886712"/>
            <a:ext cx="5486400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949860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</a:t>
            </a:r>
            <a:r>
              <a:rPr lang="en-US" b="1" dirty="0" smtClean="0">
                <a:solidFill>
                  <a:srgbClr val="0070C0"/>
                </a:solidFill>
              </a:rPr>
              <a:t>o do make-up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C:\Documents and Settings\User\Рабочий стол\appearance\001c0674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886712"/>
            <a:ext cx="5486400" cy="392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0982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Алексей\Desktop\appearance\5829114950_polls_Dimples_1215_989724_poll_xlarge_xlarge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772816"/>
            <a:ext cx="3590107" cy="42307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dimples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Алексей\Desktop\appearance\5829114950_polls_Dimples_1215_989724_poll_xlarge_xlarge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3537992" cy="416935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9218" name="Picture 2" descr="C:\Users\Алексей\Desktop\appearance\17c608cea8c215b46d9919e4bef9781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678" y="2058402"/>
            <a:ext cx="4064610" cy="367485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blush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C:\Users\Алексей\Desktop\appearance\17c608cea8c215b46d9919e4bef97815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9678" y="1667784"/>
            <a:ext cx="4496658" cy="406547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appearance\hair-flipbook-03-xlg-md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9431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2580110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wavy hair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appearance\hair-flipbook-03-xlg-md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6025" y="1943100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6299290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43" name="Picture 3" descr="C:\Documents and Settings\Admin\Рабочий стол\TriplePlayPlus\img\home\H0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900" y="3290888"/>
            <a:ext cx="328613" cy="274637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appearance\4CD_clown_curly_hair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447800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7530568"/>
      </p:ext>
    </p:extLst>
  </p:cSld>
  <p:clrMapOvr>
    <a:masterClrMapping/>
  </p:clrMapOvr>
  <p:transition>
    <p:push dir="u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439</TotalTime>
  <Words>59</Words>
  <Application>Microsoft Office PowerPoint</Application>
  <PresentationFormat>Экран (4:3)</PresentationFormat>
  <Paragraphs>34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Солнцестояние</vt:lpstr>
      <vt:lpstr>APPEARANCE</vt:lpstr>
      <vt:lpstr>HAIR:</vt:lpstr>
      <vt:lpstr>Слайд 3</vt:lpstr>
      <vt:lpstr>long hair</vt:lpstr>
      <vt:lpstr>Слайд 5</vt:lpstr>
      <vt:lpstr>short hair</vt:lpstr>
      <vt:lpstr>Слайд 7</vt:lpstr>
      <vt:lpstr>wavy hair</vt:lpstr>
      <vt:lpstr>Слайд 9</vt:lpstr>
      <vt:lpstr>curly hair</vt:lpstr>
      <vt:lpstr>Слайд 11</vt:lpstr>
      <vt:lpstr>straight hair</vt:lpstr>
      <vt:lpstr>Слайд 13</vt:lpstr>
      <vt:lpstr>black hair</vt:lpstr>
      <vt:lpstr>Слайд 15</vt:lpstr>
      <vt:lpstr>blonde fair hair</vt:lpstr>
      <vt:lpstr>Слайд 17</vt:lpstr>
      <vt:lpstr>to be red-haired to be ginger-haired</vt:lpstr>
      <vt:lpstr>Слайд 19</vt:lpstr>
      <vt:lpstr>auburn hair red-brown hair</vt:lpstr>
      <vt:lpstr>Слайд 21</vt:lpstr>
      <vt:lpstr>crew-cut</vt:lpstr>
      <vt:lpstr>Слайд 23</vt:lpstr>
      <vt:lpstr>bald</vt:lpstr>
      <vt:lpstr>Слайд 25</vt:lpstr>
      <vt:lpstr>braid</vt:lpstr>
      <vt:lpstr>Слайд 27</vt:lpstr>
      <vt:lpstr>ponytail</vt:lpstr>
      <vt:lpstr>Слайд 29</vt:lpstr>
      <vt:lpstr>fringe</vt:lpstr>
      <vt:lpstr>GENERAL APPEARANCE HEIGHT AND BUILT:</vt:lpstr>
      <vt:lpstr>Слайд 32</vt:lpstr>
      <vt:lpstr>tall short</vt:lpstr>
      <vt:lpstr>Слайд 34</vt:lpstr>
      <vt:lpstr>young</vt:lpstr>
      <vt:lpstr>Слайд 36</vt:lpstr>
      <vt:lpstr>Слайд 37</vt:lpstr>
      <vt:lpstr>over-weight obese / fat (negative)</vt:lpstr>
      <vt:lpstr>Слайд 39</vt:lpstr>
      <vt:lpstr>muscular athletic</vt:lpstr>
      <vt:lpstr>Слайд 41</vt:lpstr>
      <vt:lpstr>beautiful/ gorgeous/ pretty </vt:lpstr>
      <vt:lpstr>Слайд 43</vt:lpstr>
      <vt:lpstr>handsome</vt:lpstr>
      <vt:lpstr>Слайд 45</vt:lpstr>
      <vt:lpstr>ugly</vt:lpstr>
      <vt:lpstr>Слайд 47</vt:lpstr>
      <vt:lpstr>elegant / well-dressed  good-looking</vt:lpstr>
      <vt:lpstr>Слайд 49</vt:lpstr>
      <vt:lpstr>untidy-looking/ scruffy/ shabby</vt:lpstr>
      <vt:lpstr>Слайд 51</vt:lpstr>
      <vt:lpstr>to be dark-skinned  to be fair-skinned</vt:lpstr>
      <vt:lpstr>Слайд 53</vt:lpstr>
      <vt:lpstr>beard</vt:lpstr>
      <vt:lpstr>Слайд 55</vt:lpstr>
      <vt:lpstr>moustache</vt:lpstr>
      <vt:lpstr>Слайд 57</vt:lpstr>
      <vt:lpstr>freckles</vt:lpstr>
      <vt:lpstr>Слайд 59</vt:lpstr>
      <vt:lpstr>wrinkles</vt:lpstr>
      <vt:lpstr>Слайд 61</vt:lpstr>
      <vt:lpstr>to do make-up</vt:lpstr>
      <vt:lpstr>Слайд 63</vt:lpstr>
      <vt:lpstr>dimples</vt:lpstr>
      <vt:lpstr>Слайд 65</vt:lpstr>
      <vt:lpstr>blush</vt:lpstr>
      <vt:lpstr>Слайд 67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PROFESSIONS</dc:title>
  <dc:creator>Admin</dc:creator>
  <cp:lastModifiedBy>Алексей</cp:lastModifiedBy>
  <cp:revision>48</cp:revision>
  <dcterms:created xsi:type="dcterms:W3CDTF">2013-03-12T09:27:51Z</dcterms:created>
  <dcterms:modified xsi:type="dcterms:W3CDTF">2016-03-08T12:47:19Z</dcterms:modified>
</cp:coreProperties>
</file>