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</p:sldIdLst>
  <p:sldSz cy="6858000" cx="9144000"/>
  <p:notesSz cx="6858000" cy="9144000"/>
  <p:embeddedFontLst>
    <p:embeddedFont>
      <p:font typeface="Cabin"/>
      <p:regular r:id="rId67"/>
      <p:bold r:id="rId68"/>
      <p:italic r:id="rId69"/>
      <p:boldItalic r:id="rId7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70" Type="http://schemas.openxmlformats.org/officeDocument/2006/relationships/font" Target="fonts/Cabin-boldItalic.fntdata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font" Target="fonts/Cabin-bold.fntdata"/><Relationship Id="rId23" Type="http://schemas.openxmlformats.org/officeDocument/2006/relationships/slide" Target="slides/slide18.xml"/><Relationship Id="rId67" Type="http://schemas.openxmlformats.org/officeDocument/2006/relationships/font" Target="fonts/Cabin-regular.fntdata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font" Target="fonts/Cabin-italic.fntdata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3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4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4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4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4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4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4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4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4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4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5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5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5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5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5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5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5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5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5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6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6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/>
          <a:lstStyle>
            <a:lvl1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80"/>
              <a:buFont typeface="Noto Sans Symbols"/>
              <a:buNone/>
              <a:defRPr b="0" i="0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11"/>
          <p:cNvSpPr txBox="1"/>
          <p:nvPr>
            <p:ph idx="1" type="body"/>
          </p:nvPr>
        </p:nvSpPr>
        <p:spPr>
          <a:xfrm rot="5400000">
            <a:off x="2784348" y="99060"/>
            <a:ext cx="4800600" cy="7498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8" name="Google Shape;88;p1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/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Google Shape;92;p12"/>
          <p:cNvSpPr txBox="1"/>
          <p:nvPr>
            <p:ph idx="1" type="body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showMasterSp="0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2" name="Google Shape;32;p4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000"/>
              <a:buFont typeface="Cabin"/>
              <a:buNone/>
              <a:defRPr b="1" i="0" sz="40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20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2286000" y="0"/>
            <a:ext cx="76200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5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7084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7084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showMasterSp="0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500"/>
              <a:buFont typeface="Cabin"/>
              <a:buNone/>
              <a:defRPr b="1" i="0" sz="45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6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152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showMasterSp="0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3" name="Google Shape;63;p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8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showMasterSp="0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200"/>
              <a:buFont typeface="Cabin"/>
              <a:buNone/>
              <a:defRPr b="1" i="0" sz="22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9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showMasterSp="0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100"/>
              <a:buFont typeface="Cabin"/>
              <a:buNone/>
              <a:defRPr b="1" i="0" sz="21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0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500" rotWithShape="0" algn="tl" dir="5400000" dist="185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274300">
            <a:no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Google Shape;80;p10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274300"/>
          <a:lstStyle>
            <a:lvl1pPr lv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1" name="Google Shape;81;p10"/>
          <p:cNvSpPr/>
          <p:nvPr/>
        </p:nvSpPr>
        <p:spPr>
          <a:xfrm rot="-2131329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sx="96000" rotWithShape="0" algn="tl" dir="3300000" dist="25400" sy="96000">
              <a:srgbClr val="EAD8B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Google Shape;82;p10"/>
          <p:cNvSpPr/>
          <p:nvPr/>
        </p:nvSpPr>
        <p:spPr>
          <a:xfrm flipH="1" rot="2103354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sx="96000" rotWithShape="0" algn="tl" dir="3300000" dist="25400" sy="96000">
              <a:schemeClr val="lt2">
                <a:alpha val="20000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3" name="Google Shape;83;p10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None/>
              <a:defRPr b="0" i="0" sz="1400" u="none" cap="none" strike="noStrike">
                <a:solidFill>
                  <a:srgbClr val="77777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048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921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8575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8575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</p:spTree>
  </p:cSld>
  <p:clrMapOvr>
    <a:masterClrMapping/>
  </p:clrMapOvr>
  <p:transition>
    <p:push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2941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sm" w="sm" type="none"/>
            <a:tailEnd len="sm" w="sm" type="none"/>
          </a:ln>
          <a:effectLst>
            <a:outerShdw blurRad="25400" rotWithShape="0" algn="tl" dir="5400000" dist="25400">
              <a:srgbClr val="ADA48C">
                <a:alpha val="8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" name="Google Shape;8;p1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r="100%"/>
            </a:path>
            <a:tileRect l="-10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  <a:effectLst>
            <a:outerShdw blurRad="12700" rotWithShape="0" algn="tl" dir="4500000" dist="15000">
              <a:srgbClr val="564E4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Google Shape;10;p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  <a:defRPr b="0" i="0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116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1014984" y="-54"/>
            <a:ext cx="73152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rotWithShape="0" algn="tl" dir="10800000" dist="38000">
              <a:srgbClr val="6F6A5F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1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1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1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4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4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9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5.jp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5.jp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8.jp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8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5.jp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5.jp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6.jp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6.jp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1.jp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2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7.jp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7.jp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19.jp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19.jp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26.jp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26.jp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20.jp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20.jp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23.jp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2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22.jp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22.jp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27.jp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27.jpg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Relationship Id="rId3" Type="http://schemas.openxmlformats.org/officeDocument/2006/relationships/image" Target="../media/image24.jpg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24.jpg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Relationship Id="rId3" Type="http://schemas.openxmlformats.org/officeDocument/2006/relationships/image" Target="../media/image30.jpg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30.jpg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28.jpg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Relationship Id="rId3" Type="http://schemas.openxmlformats.org/officeDocument/2006/relationships/image" Target="../media/image2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Relationship Id="rId3" Type="http://schemas.openxmlformats.org/officeDocument/2006/relationships/image" Target="../media/image29.jpg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Relationship Id="rId3" Type="http://schemas.openxmlformats.org/officeDocument/2006/relationships/image" Target="../media/image2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7200"/>
              <a:buFont typeface="Cabin"/>
              <a:buNone/>
            </a:pPr>
            <a:r>
              <a:t/>
            </a:r>
            <a:endParaRPr b="1" i="0" sz="7200" u="none" cap="none" strike="noStrike">
              <a:solidFill>
                <a:srgbClr val="0070C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1" name="Google Shape;101;p13"/>
          <p:cNvSpPr txBox="1"/>
          <p:nvPr>
            <p:ph idx="1" type="subTitle"/>
          </p:nvPr>
        </p:nvSpPr>
        <p:spPr>
          <a:xfrm>
            <a:off x="1432560" y="1124744"/>
            <a:ext cx="7406640" cy="2477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2743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400"/>
              <a:buFont typeface="Noto Sans Symbols"/>
              <a:buNone/>
            </a:pPr>
            <a:r>
              <a:rPr b="1" i="0" lang="en-US" sz="8000" u="none" cap="none" strike="noStrike">
                <a:solidFill>
                  <a:srgbClr val="0070C0"/>
                </a:solidFill>
                <a:latin typeface="Cabin"/>
                <a:ea typeface="Cabin"/>
                <a:cs typeface="Cabin"/>
                <a:sym typeface="Cabin"/>
              </a:rPr>
              <a:t>CONTAINERS AND </a:t>
            </a:r>
            <a:br>
              <a:rPr b="1" i="0" lang="en-US" sz="8000" u="none" cap="none" strike="noStrike">
                <a:solidFill>
                  <a:srgbClr val="0070C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1" i="0" lang="en-US" sz="8000" u="none" cap="none" strike="noStrike">
                <a:solidFill>
                  <a:srgbClr val="0070C0"/>
                </a:solidFill>
                <a:latin typeface="Cabin"/>
                <a:ea typeface="Cabin"/>
                <a:cs typeface="Cabin"/>
                <a:sym typeface="Cabin"/>
              </a:rPr>
              <a:t>CONTENTS</a:t>
            </a:r>
            <a:endParaRPr b="0" i="0" sz="80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TF2aM0BtZa75yUcmKarS2TXSSK6M1Nw6GALG5Nc_LjQgzdA87GLg" id="155" name="Google Shape;155;p2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2204864"/>
            <a:ext cx="3744415" cy="302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bowl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TF2aM0BtZa75yUcmKarS2TXSSK6M1Nw6GALG5Nc_LjQgzdA87GLg" id="161" name="Google Shape;161;p2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2204864"/>
            <a:ext cx="3744415" cy="302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SwOg8Zmm7MVja3UtxQ7oReMGRkJaLwht_epuWwLLCH2gcrEK7s" id="167" name="Google Shape;167;p2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7864" y="2492896"/>
            <a:ext cx="3456383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box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SwOg8Zmm7MVja3UtxQ7oReMGRkJaLwht_epuWwLLCH2gcrEK7s" id="173" name="Google Shape;173;p2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7864" y="2492896"/>
            <a:ext cx="3456383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://canigivemydog.com/wp-content/uploads/2011/10/can-i-give-my-dog-soda.jpg" id="179" name="Google Shape;179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52944" y="1916269"/>
            <a:ext cx="3863662" cy="3863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can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://canigivemydog.com/wp-content/uploads/2011/10/can-i-give-my-dog-soda.jpg" id="185" name="Google Shape;185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52944" y="1916269"/>
            <a:ext cx="3863662" cy="3863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SD_lKQ3P-vZvI9CzM7HzYjgbT_nWHwYqw8bsCJx6Ek-2HBIkUB" id="191" name="Google Shape;191;p2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2564904"/>
            <a:ext cx="3528391" cy="2808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9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crate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SD_lKQ3P-vZvI9CzM7HzYjgbT_nWHwYqw8bsCJx6Ek-2HBIkUB" id="197" name="Google Shape;197;p2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2564904"/>
            <a:ext cx="3528391" cy="2808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T4WEMXxYniW4rHUOeBDthvBfrk8xdiX98IGDP3MO-sPsqQAnTO" id="203" name="Google Shape;203;p3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7904" y="2060848"/>
            <a:ext cx="2448272" cy="3384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carton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T4WEMXxYniW4rHUOeBDthvBfrk8xdiX98IGDP3MO-sPsqQAnTO" id="209" name="Google Shape;209;p3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7904" y="2060848"/>
            <a:ext cx="2448272" cy="3384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TNntnD1kCNkQ72ijLhC01OSke81tMaNTZDPLuItrI3z9eRDIHZ" id="107" name="Google Shape;107;p1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1916832"/>
            <a:ext cx="3240359" cy="3672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SaIvr-yiHnl8i1WobudYNOM2o1eYImxWFejn8ClP75QRZJzSfL" id="215" name="Google Shape;215;p3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3848" y="2132856"/>
            <a:ext cx="3816424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case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SaIvr-yiHnl8i1WobudYNOM2o1eYImxWFejn8ClP75QRZJzSfL" id="221" name="Google Shape;221;p3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03848" y="2132856"/>
            <a:ext cx="3816424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SS2fAjnpf-3-ucRdM7k5rgrlDNu2cTI_8Q-hdE4aoCuwHZ7eEmfQ" id="227" name="Google Shape;227;p3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276872"/>
            <a:ext cx="2952328" cy="3384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jar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SS2fAjnpf-3-ucRdM7k5rgrlDNu2cTI_8Q-hdE4aoCuwHZ7eEmfQ" id="233" name="Google Shape;233;p3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276872"/>
            <a:ext cx="2952328" cy="3384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veweY2aqjfmtdK1muTihKAThXbT2co1-QyNihoIBGfhJIjTgI" id="239" name="Google Shape;239;p3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564904"/>
            <a:ext cx="2736303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7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jug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veweY2aqjfmtdK1muTihKAThXbT2co1-QyNihoIBGfhJIjTgI" id="245" name="Google Shape;245;p3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564904"/>
            <a:ext cx="2736303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RwOwynwsCayH-Nbxp2KwIte_qEAorPfNJwQp1mCLfKFaMUGbqA" id="251" name="Google Shape;251;p3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87824" y="2636912"/>
            <a:ext cx="3744416" cy="302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9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pack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RwOwynwsCayH-Nbxp2KwIte_qEAorPfNJwQp1mCLfKFaMUGbqA" id="257" name="Google Shape;257;p3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87824" y="2636912"/>
            <a:ext cx="3744416" cy="302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T7ZWCJAUT9XcaERUHrvVLd3U3hypyfEVG_USxuKCb565DMip_I" id="263" name="Google Shape;263;p4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1840" y="2420888"/>
            <a:ext cx="3816424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packet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T7ZWCJAUT9XcaERUHrvVLd3U3hypyfEVG_USxuKCb565DMip_I" id="269" name="Google Shape;269;p4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1840" y="2420888"/>
            <a:ext cx="3816424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barrel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TNntnD1kCNkQ72ijLhC01OSke81tMaNTZDPLuItrI3z9eRDIHZ" id="113" name="Google Shape;113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1916832"/>
            <a:ext cx="3240359" cy="3672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QoyTsjvFEjaOqtnfj0a-Pqqpb2ySvVSGDgWbpWQMmoa0EBmgAGrA" id="275" name="Google Shape;275;p4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19872" y="2348880"/>
            <a:ext cx="2952328" cy="302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pan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QoyTsjvFEjaOqtnfj0a-Pqqpb2ySvVSGDgWbpWQMmoa0EBmgAGrA" id="281" name="Google Shape;281;p4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19872" y="2348880"/>
            <a:ext cx="2952328" cy="302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RCiZ1511V5--qaREfz611qLYHAOv7vqoBZap6jQ3Poy-ruyBwAFg" id="287" name="Google Shape;287;p4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1880" y="2636912"/>
            <a:ext cx="3384376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frying pan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RCiZ1511V5--qaREfz611qLYHAOv7vqoBZap6jQ3Poy-ruyBwAFg" id="293" name="Google Shape;293;p4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1880" y="2636912"/>
            <a:ext cx="3384376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RUP7D0PTTnjcqWv7LNeLGbB3AWAR0_2qsP34cY7YeyemgA0rKOnw" id="299" name="Google Shape;299;p4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1880" y="2132856"/>
            <a:ext cx="2736304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7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kettle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RUP7D0PTTnjcqWv7LNeLGbB3AWAR0_2qsP34cY7YeyemgA0rKOnw" id="305" name="Google Shape;305;p4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91880" y="2132856"/>
            <a:ext cx="2736304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://www.cookingmarvellous.com/media/catalog/product/cache/1/image/9df78eab33525d08d6e5fb8d27136e95/s/t/stoneware_classic_teapot_volcanic_650.jpg" id="311" name="Google Shape;311;p4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7864" y="2564904"/>
            <a:ext cx="3240360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9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tea pot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://www.cookingmarvellous.com/media/catalog/product/cache/1/image/9df78eab33525d08d6e5fb8d27136e95/s/t/stoneware_classic_teapot_volcanic_650.jpg" id="317" name="Google Shape;317;p4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47864" y="2564904"/>
            <a:ext cx="3240360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5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MFU_I4gNi51-DwQR5v7IAIHuPe9_mAwnMam5CSLPd1DcH1m5_" id="323" name="Google Shape;323;p5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5896" y="2564904"/>
            <a:ext cx="2952327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sack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MFU_I4gNi51-DwQR5v7IAIHuPe9_mAwnMam5CSLPd1DcH1m5_" id="329" name="Google Shape;329;p5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5896" y="2564904"/>
            <a:ext cx="2952327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1" i="0" sz="4300" u="none" cap="none" strike="noStrike">
              <a:solidFill>
                <a:srgbClr val="0070C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TsFGXcczgcJPk7G3t7TQXFfNRsJLz54f0mR9LqQyLHOF8D82jtMg" id="119" name="Google Shape;119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1988840"/>
            <a:ext cx="2952327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Im1RhuVOwztljl3FGwC-qzOl6nj502YqIxqEU-EFN5JgqDARXmw" id="335" name="Google Shape;335;p5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7904" y="2636912"/>
            <a:ext cx="2617961" cy="2939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5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tin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Im1RhuVOwztljl3FGwC-qzOl6nj502YqIxqEU-EFN5JgqDARXmw" id="341" name="Google Shape;341;p5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07904" y="2636912"/>
            <a:ext cx="2617961" cy="2939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5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Qwpb6tW2rK6ur8m34HcQw42QtWRudLwbivNcH-w4Tp2nD3RstKOw" id="347" name="Google Shape;347;p5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9912" y="2708920"/>
            <a:ext cx="2592287" cy="266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5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tub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Qwpb6tW2rK6ur8m34HcQw42QtWRudLwbivNcH-w4Tp2nD3RstKOw" id="353" name="Google Shape;353;p5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9912" y="2708920"/>
            <a:ext cx="2592287" cy="266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QHb516C7mcJFC5_GcXpmx5wiLR7A5ptThtoP31XcucEvziNncV" id="359" name="Google Shape;359;p5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3968" y="2636912"/>
            <a:ext cx="2016223" cy="288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57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tube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QHb516C7mcJFC5_GcXpmx5wiLR7A5ptThtoP31XcucEvziNncV" id="365" name="Google Shape;365;p5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3968" y="2636912"/>
            <a:ext cx="2016223" cy="2880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5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TUH302P5MorpAjqKwGQRwleVOXTvj-x4oLJbcRyhkjrOh_KxOTPw" id="371" name="Google Shape;371;p5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95936" y="2852936"/>
            <a:ext cx="2160239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59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flower pot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TUH302P5MorpAjqKwGQRwleVOXTvj-x4oLJbcRyhkjrOh_KxOTPw" id="377" name="Google Shape;377;p5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95936" y="2852936"/>
            <a:ext cx="2160239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9Aj5CHIjOdm-dqOQfq4_8uGUD7OE51Pn3LHh-DZWRrCRsBPDXUw" id="383" name="Google Shape;383;p6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7944" y="2564904"/>
            <a:ext cx="2664297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6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bag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Q9Aj5CHIjOdm-dqOQfq4_8uGUD7OE51Pn3LHh-DZWRrCRsBPDXUw" id="389" name="Google Shape;389;p6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7944" y="2564904"/>
            <a:ext cx="2664297" cy="30963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300"/>
              <a:buFont typeface="Cabin"/>
              <a:buNone/>
            </a:pPr>
            <a:r>
              <a:rPr b="1" i="0" lang="en-US" sz="4300" u="none" cap="none" strike="noStrike">
                <a:solidFill>
                  <a:srgbClr val="0070C0"/>
                </a:solidFill>
                <a:latin typeface="Cabin"/>
                <a:ea typeface="Cabin"/>
                <a:cs typeface="Cabin"/>
                <a:sym typeface="Cabin"/>
              </a:rPr>
              <a:t>bucket</a:t>
            </a:r>
            <a:endParaRPr b="1" i="0" sz="4300" u="none" cap="none" strike="noStrike">
              <a:solidFill>
                <a:srgbClr val="0070C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TsFGXcczgcJPk7G3t7TQXFfNRsJLz54f0mR9LqQyLHOF8D82jtMg" id="125" name="Google Shape;125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75856" y="1988840"/>
            <a:ext cx="2952327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6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SQ8L2CZR2aHVTuMlug1b836MoWr_mC38NxlKAOdbMj2PAA47h2" id="395" name="Google Shape;395;p6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95936" y="2780928"/>
            <a:ext cx="2520279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6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suitcase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SQ8L2CZR2aHVTuMlug1b836MoWr_mC38NxlKAOdbMj2PAA47h2" id="401" name="Google Shape;401;p6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95936" y="2780928"/>
            <a:ext cx="2520279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64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SPq7_7KIqCRhg8jdwnpgsExhvLqf0qOkYDCQUrXJ6BgomS7ZwM7w" id="407" name="Google Shape;407;p6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9912" y="2780928"/>
            <a:ext cx="2736303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65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pocket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SPq7_7KIqCRhg8jdwnpgsExhvLqf0qOkYDCQUrXJ6BgomS7ZwM7w" id="413" name="Google Shape;413;p6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9912" y="2780928"/>
            <a:ext cx="2736303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66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SQCBLLjKh0xV0OtYOoLNXrmW36S3MiWBqe1drbrs7V-X0M-7Ck" id="419" name="Google Shape;419;p6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1920" y="2852936"/>
            <a:ext cx="2736303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67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make-up kit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2.gstatic.com/images?q=tbn:ANd9GcSQCBLLjKh0xV0OtYOoLNXrmW36S3MiWBqe1drbrs7V-X0M-7Ck" id="425" name="Google Shape;425;p6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1920" y="2852936"/>
            <a:ext cx="2736303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6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31" name="Google Shape;431;p68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0903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RIRD245UwT6u4fDebXwntxb16YTzTO7M9KUgaQpsBBFnYKc0rIpQ" id="432" name="Google Shape;432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5896" y="2924944"/>
            <a:ext cx="3096344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69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first-aid kit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38" name="Google Shape;438;p69"/>
          <p:cNvSpPr txBox="1"/>
          <p:nvPr>
            <p:ph idx="1" type="body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0903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0.gstatic.com/images?q=tbn:ANd9GcRIRD245UwT6u4fDebXwntxb16YTzTO7M9KUgaQpsBBFnYKc0rIpQ" id="439" name="Google Shape;439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5896" y="2924944"/>
            <a:ext cx="3096344" cy="24482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7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SZuOl5uBoOHrlr1J0soZlP6l_g5cwXaEWBlujpKujkuZY1w59i" id="445" name="Google Shape;445;p7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87824" y="3068960"/>
            <a:ext cx="3528391" cy="262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7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cart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SZuOl5uBoOHrlr1J0soZlP6l_g5cwXaEWBlujpKujkuZY1w59i" id="451" name="Google Shape;451;p7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87824" y="3068960"/>
            <a:ext cx="3528391" cy="26242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QazvilNUd5MiG7dASm_5nWq03Ose3daBjPYZuRCayjy8x6DxoDxA" id="131" name="Google Shape;131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276872"/>
            <a:ext cx="3240359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72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://nushine.com.au/images/uploads/Bins%20&amp;%20Rubbish%20Grabbers/GB-55PLAS%20Plastic%20Garbage%20Bin.jpg" id="457" name="Google Shape;457;p7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780928"/>
            <a:ext cx="2895600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73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rubish bin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://nushine.com.au/images/uploads/Bins%20&amp;%20Rubbish%20Grabbers/GB-55PLAS%20Plastic%20Garbage%20Bin.jpg" id="463" name="Google Shape;463;p7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780928"/>
            <a:ext cx="2895600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basket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3.gstatic.com/images?q=tbn:ANd9GcQazvilNUd5MiG7dASm_5nWq03Ose3daBjPYZuRCayjy8x6DxoDxA" id="137" name="Google Shape;137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3888" y="2276872"/>
            <a:ext cx="3240359" cy="324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Rrb7-KLQN8YlD1bavEYyu7bupz0ddMtzC9uJxsCCKdUdDi28uNAw" id="143" name="Google Shape;143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23928" y="2276872"/>
            <a:ext cx="2160239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Cabin"/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bottle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descr="https://encrypted-tbn1.gstatic.com/images?q=tbn:ANd9GcRrb7-KLQN8YlD1bavEYyu7bupz0ddMtzC9uJxsCCKdUdDi28uNAw" id="149" name="Google Shape;149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23928" y="2276872"/>
            <a:ext cx="2160239" cy="3168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Солнцестояние">
  <a:themeElements>
    <a:clrScheme name="Солнцестояние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