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411" r:id="rId3"/>
    <p:sldId id="412" r:id="rId4"/>
    <p:sldId id="413" r:id="rId5"/>
    <p:sldId id="414" r:id="rId6"/>
    <p:sldId id="415" r:id="rId7"/>
    <p:sldId id="416" r:id="rId8"/>
    <p:sldId id="419" r:id="rId9"/>
    <p:sldId id="420" r:id="rId10"/>
    <p:sldId id="421" r:id="rId11"/>
    <p:sldId id="422" r:id="rId12"/>
    <p:sldId id="423" r:id="rId13"/>
    <p:sldId id="424" r:id="rId14"/>
    <p:sldId id="519" r:id="rId15"/>
    <p:sldId id="520" r:id="rId16"/>
    <p:sldId id="428" r:id="rId17"/>
    <p:sldId id="427" r:id="rId18"/>
    <p:sldId id="429" r:id="rId19"/>
    <p:sldId id="430" r:id="rId20"/>
    <p:sldId id="515" r:id="rId21"/>
    <p:sldId id="516" r:id="rId22"/>
    <p:sldId id="517" r:id="rId23"/>
    <p:sldId id="518" r:id="rId24"/>
    <p:sldId id="431" r:id="rId25"/>
    <p:sldId id="433" r:id="rId26"/>
    <p:sldId id="434" r:id="rId27"/>
    <p:sldId id="435" r:id="rId28"/>
    <p:sldId id="541" r:id="rId29"/>
    <p:sldId id="542" r:id="rId30"/>
    <p:sldId id="436" r:id="rId31"/>
    <p:sldId id="440" r:id="rId32"/>
    <p:sldId id="439" r:id="rId33"/>
    <p:sldId id="441" r:id="rId34"/>
    <p:sldId id="442" r:id="rId35"/>
    <p:sldId id="443" r:id="rId36"/>
    <p:sldId id="444" r:id="rId37"/>
    <p:sldId id="445" r:id="rId38"/>
    <p:sldId id="446" r:id="rId39"/>
    <p:sldId id="447" r:id="rId40"/>
    <p:sldId id="448" r:id="rId41"/>
    <p:sldId id="449" r:id="rId42"/>
    <p:sldId id="450" r:id="rId43"/>
    <p:sldId id="451" r:id="rId44"/>
    <p:sldId id="452" r:id="rId45"/>
    <p:sldId id="453" r:id="rId46"/>
    <p:sldId id="454" r:id="rId47"/>
    <p:sldId id="455" r:id="rId48"/>
    <p:sldId id="456" r:id="rId49"/>
    <p:sldId id="457" r:id="rId50"/>
    <p:sldId id="458" r:id="rId51"/>
    <p:sldId id="459" r:id="rId52"/>
    <p:sldId id="460" r:id="rId53"/>
    <p:sldId id="461" r:id="rId54"/>
    <p:sldId id="462" r:id="rId55"/>
    <p:sldId id="463" r:id="rId56"/>
    <p:sldId id="464" r:id="rId57"/>
    <p:sldId id="465" r:id="rId58"/>
    <p:sldId id="531" r:id="rId59"/>
    <p:sldId id="532" r:id="rId60"/>
    <p:sldId id="533" r:id="rId61"/>
    <p:sldId id="534" r:id="rId62"/>
    <p:sldId id="536" r:id="rId63"/>
    <p:sldId id="535" r:id="rId64"/>
    <p:sldId id="537" r:id="rId65"/>
    <p:sldId id="538" r:id="rId66"/>
    <p:sldId id="466" r:id="rId67"/>
    <p:sldId id="467" r:id="rId68"/>
    <p:sldId id="468" r:id="rId69"/>
    <p:sldId id="469" r:id="rId70"/>
    <p:sldId id="470" r:id="rId71"/>
    <p:sldId id="471" r:id="rId72"/>
    <p:sldId id="521" r:id="rId73"/>
    <p:sldId id="522" r:id="rId74"/>
    <p:sldId id="472" r:id="rId75"/>
    <p:sldId id="473" r:id="rId76"/>
    <p:sldId id="474" r:id="rId77"/>
    <p:sldId id="475" r:id="rId78"/>
    <p:sldId id="476" r:id="rId79"/>
    <p:sldId id="477" r:id="rId80"/>
    <p:sldId id="478" r:id="rId81"/>
    <p:sldId id="479" r:id="rId82"/>
    <p:sldId id="480" r:id="rId83"/>
    <p:sldId id="481" r:id="rId84"/>
    <p:sldId id="525" r:id="rId85"/>
    <p:sldId id="526" r:id="rId86"/>
    <p:sldId id="539" r:id="rId87"/>
    <p:sldId id="540" r:id="rId88"/>
    <p:sldId id="482" r:id="rId89"/>
    <p:sldId id="483" r:id="rId90"/>
    <p:sldId id="484" r:id="rId91"/>
    <p:sldId id="485" r:id="rId92"/>
    <p:sldId id="486" r:id="rId93"/>
    <p:sldId id="487" r:id="rId94"/>
    <p:sldId id="530" r:id="rId9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840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F5AF61-A91A-4231-B544-F5C3BE2E9AAF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106EFC-CCC8-45FB-9612-33687E760B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push dir="u"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F5AF61-A91A-4231-B544-F5C3BE2E9AAF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106EFC-CCC8-45FB-9612-33687E760B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F5AF61-A91A-4231-B544-F5C3BE2E9AAF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106EFC-CCC8-45FB-9612-33687E760B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F5AF61-A91A-4231-B544-F5C3BE2E9AAF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106EFC-CCC8-45FB-9612-33687E760B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F5AF61-A91A-4231-B544-F5C3BE2E9AAF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106EFC-CCC8-45FB-9612-33687E760B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push dir="u"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F5AF61-A91A-4231-B544-F5C3BE2E9AAF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106EFC-CCC8-45FB-9612-33687E760B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F5AF61-A91A-4231-B544-F5C3BE2E9AAF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106EFC-CCC8-45FB-9612-33687E760B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F5AF61-A91A-4231-B544-F5C3BE2E9AAF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106EFC-CCC8-45FB-9612-33687E760B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F5AF61-A91A-4231-B544-F5C3BE2E9AAF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106EFC-CCC8-45FB-9612-33687E760B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push dir="u"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F5AF61-A91A-4231-B544-F5C3BE2E9AAF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106EFC-CCC8-45FB-9612-33687E760B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F5AF61-A91A-4231-B544-F5C3BE2E9AAF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106EFC-CCC8-45FB-9612-33687E760B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push dir="u"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7F5AF61-A91A-4231-B544-F5C3BE2E9AAF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7106EFC-CCC8-45FB-9612-33687E760B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push dir="u"/>
    <p:sndAc>
      <p:stSnd>
        <p:snd r:embed="rId13" name="camera.wav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2000240"/>
            <a:ext cx="7406640" cy="1472184"/>
          </a:xfrm>
        </p:spPr>
        <p:txBody>
          <a:bodyPr>
            <a:normAutofit fontScale="90000"/>
          </a:bodyPr>
          <a:lstStyle/>
          <a:p>
            <a:r>
              <a:rPr lang="en-US" sz="7200" b="1" dirty="0" smtClean="0">
                <a:solidFill>
                  <a:srgbClr val="0070C0"/>
                </a:solidFill>
              </a:rPr>
              <a:t>PARTS OF THE BODY</a:t>
            </a:r>
            <a:endParaRPr lang="ru-RU" sz="72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C:\Documents and Settings\user\Рабочий стол\English\parts of the body\lashes-hi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2500306"/>
            <a:ext cx="4583987" cy="2825141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eyelashes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3074" name="Picture 2" descr="C:\Documents and Settings\user\Рабочий стол\English\parts of the body\lashes-hi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2786058"/>
            <a:ext cx="4429156" cy="2303162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243" name="Picture 3" descr="C:\Documents and Settings\Admin\Рабочий стол\TriplePlayPlus\img\home\H08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6900" y="3290888"/>
            <a:ext cx="328613" cy="274637"/>
          </a:xfrm>
          <a:prstGeom prst="rect">
            <a:avLst/>
          </a:prstGeom>
          <a:noFill/>
        </p:spPr>
      </p:pic>
      <p:pic>
        <p:nvPicPr>
          <p:cNvPr id="4098" name="Picture 2" descr="C:\Documents and Settings\user\Рабочий стол\English\parts of the body\89751743_large_4979214_S_13_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r="-335" b="4731"/>
          <a:stretch>
            <a:fillRect/>
          </a:stretch>
        </p:blipFill>
        <p:spPr bwMode="auto">
          <a:xfrm>
            <a:off x="3504565" y="1447800"/>
            <a:ext cx="3371691" cy="4573488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eyes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243" name="Picture 3" descr="C:\Documents and Settings\Admin\Рабочий стол\TriplePlayPlus\img\home\H08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6900" y="3290888"/>
            <a:ext cx="328613" cy="274637"/>
          </a:xfrm>
          <a:prstGeom prst="rect">
            <a:avLst/>
          </a:prstGeom>
          <a:noFill/>
        </p:spPr>
      </p:pic>
      <p:pic>
        <p:nvPicPr>
          <p:cNvPr id="5122" name="Picture 2" descr="C:\Documents and Settings\user\Рабочий стол\English\parts of the body\89751743_large_4979214_S_13_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r="-335" b="4731"/>
          <a:stretch>
            <a:fillRect/>
          </a:stretch>
        </p:blipFill>
        <p:spPr bwMode="auto">
          <a:xfrm>
            <a:off x="3504565" y="1447800"/>
            <a:ext cx="3371691" cy="4573488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243" name="Picture 3" descr="C:\Documents and Settings\Admin\Рабочий стол\TriplePlayPlus\img\home\H08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6900" y="3290888"/>
            <a:ext cx="328613" cy="274637"/>
          </a:xfrm>
          <a:prstGeom prst="rect">
            <a:avLst/>
          </a:prstGeom>
          <a:noFill/>
        </p:spPr>
      </p:pic>
      <p:pic>
        <p:nvPicPr>
          <p:cNvPr id="24578" name="Picture 2" descr="C:\Documents and Settings\user\Рабочий стол\English\parts of the body\89751753_large_4979214_S_23_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r="-161" b="4731"/>
          <a:stretch>
            <a:fillRect/>
          </a:stretch>
        </p:blipFill>
        <p:spPr bwMode="auto">
          <a:xfrm>
            <a:off x="3498727" y="1447800"/>
            <a:ext cx="3377529" cy="4573488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nose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243" name="Picture 3" descr="C:\Documents and Settings\Admin\Рабочий стол\TriplePlayPlus\img\home\H08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6900" y="3290888"/>
            <a:ext cx="328613" cy="274637"/>
          </a:xfrm>
          <a:prstGeom prst="rect">
            <a:avLst/>
          </a:prstGeom>
          <a:noFill/>
        </p:spPr>
      </p:pic>
      <p:pic>
        <p:nvPicPr>
          <p:cNvPr id="23554" name="Picture 2" descr="C:\Documents and Settings\user\Рабочий стол\English\parts of the body\89751753_large_4979214_S_23_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r="-161" b="4731"/>
          <a:stretch>
            <a:fillRect/>
          </a:stretch>
        </p:blipFill>
        <p:spPr bwMode="auto">
          <a:xfrm>
            <a:off x="3498727" y="1447800"/>
            <a:ext cx="3377529" cy="4573488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243" name="Picture 3" descr="C:\Documents and Settings\Admin\Рабочий стол\TriplePlayPlus\img\home\H08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6900" y="3290888"/>
            <a:ext cx="328613" cy="274637"/>
          </a:xfrm>
          <a:prstGeom prst="rect">
            <a:avLst/>
          </a:prstGeom>
          <a:noFill/>
        </p:spPr>
      </p:pic>
      <p:pic>
        <p:nvPicPr>
          <p:cNvPr id="6146" name="Picture 2" descr="C:\Documents and Settings\user\Рабочий стол\English\parts of the body\89751750_large_4979214_S_20_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r="-469" b="4731"/>
          <a:stretch>
            <a:fillRect/>
          </a:stretch>
        </p:blipFill>
        <p:spPr bwMode="auto">
          <a:xfrm>
            <a:off x="3509029" y="1447800"/>
            <a:ext cx="3367227" cy="4573488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cheek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243" name="Picture 3" descr="C:\Documents and Settings\Admin\Рабочий стол\TriplePlayPlus\img\home\H08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6900" y="3290888"/>
            <a:ext cx="328613" cy="274637"/>
          </a:xfrm>
          <a:prstGeom prst="rect">
            <a:avLst/>
          </a:prstGeom>
          <a:noFill/>
        </p:spPr>
      </p:pic>
      <p:pic>
        <p:nvPicPr>
          <p:cNvPr id="7170" name="Picture 2" descr="C:\Documents and Settings\user\Рабочий стол\English\parts of the body\89751750_large_4979214_S_20_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r="-469" b="4731"/>
          <a:stretch>
            <a:fillRect/>
          </a:stretch>
        </p:blipFill>
        <p:spPr bwMode="auto">
          <a:xfrm>
            <a:off x="3509029" y="1447800"/>
            <a:ext cx="3367227" cy="4573488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243" name="Picture 3" descr="C:\Documents and Settings\Admin\Рабочий стол\TriplePlayPlus\img\home\H08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6900" y="3290888"/>
            <a:ext cx="328613" cy="274637"/>
          </a:xfrm>
          <a:prstGeom prst="rect">
            <a:avLst/>
          </a:prstGeom>
          <a:noFill/>
        </p:spPr>
      </p:pic>
      <p:pic>
        <p:nvPicPr>
          <p:cNvPr id="3" name="Picture 2" descr="C:\Documents and Settings\user\Рабочий стол\English\parts of the body\89751730_4979214_S_1_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r="-264" b="4731"/>
          <a:stretch>
            <a:fillRect/>
          </a:stretch>
        </p:blipFill>
        <p:spPr bwMode="auto">
          <a:xfrm>
            <a:off x="3502161" y="1447800"/>
            <a:ext cx="3374095" cy="4573488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tongue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243" name="Picture 3" descr="C:\Documents and Settings\Admin\Рабочий стол\TriplePlayPlus\img\home\H08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6900" y="3290888"/>
            <a:ext cx="328613" cy="274637"/>
          </a:xfrm>
          <a:prstGeom prst="rect">
            <a:avLst/>
          </a:prstGeom>
          <a:noFill/>
        </p:spPr>
      </p:pic>
      <p:pic>
        <p:nvPicPr>
          <p:cNvPr id="8194" name="Picture 2" descr="C:\Documents and Settings\user\Рабочий стол\English\parts of the body\89751730_4979214_S_1_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r="-264" b="3231"/>
          <a:stretch>
            <a:fillRect/>
          </a:stretch>
        </p:blipFill>
        <p:spPr bwMode="auto">
          <a:xfrm>
            <a:off x="3502161" y="1447800"/>
            <a:ext cx="3374095" cy="4645496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243" name="Picture 3" descr="C:\Documents and Settings\Admin\Рабочий стол\TriplePlayPlus\img\home\H08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6900" y="3290888"/>
            <a:ext cx="328613" cy="274637"/>
          </a:xfrm>
          <a:prstGeom prst="rect">
            <a:avLst/>
          </a:prstGeom>
          <a:noFill/>
        </p:spPr>
      </p:pic>
      <p:pic>
        <p:nvPicPr>
          <p:cNvPr id="1026" name="Picture 2" descr="C:\Documents and Settings\user\Рабочий стол\English\parts of the body\cartoonhero6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r="-617" b="7731"/>
          <a:stretch>
            <a:fillRect/>
          </a:stretch>
        </p:blipFill>
        <p:spPr bwMode="auto">
          <a:xfrm>
            <a:off x="3300539" y="1447800"/>
            <a:ext cx="3791741" cy="4429472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243" name="Picture 3" descr="C:\Documents and Settings\Admin\Рабочий стол\TriplePlayPlus\img\home\H08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6900" y="3290888"/>
            <a:ext cx="328613" cy="274637"/>
          </a:xfrm>
          <a:prstGeom prst="rect">
            <a:avLst/>
          </a:prstGeom>
          <a:noFill/>
        </p:spPr>
      </p:pic>
      <p:pic>
        <p:nvPicPr>
          <p:cNvPr id="18434" name="Picture 2" descr="C:\Documents and Settings\user\Рабочий стол\English\parts of the body\89751742_large_4979214_S_12_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r="1580" b="3231"/>
          <a:stretch>
            <a:fillRect/>
          </a:stretch>
        </p:blipFill>
        <p:spPr bwMode="auto">
          <a:xfrm>
            <a:off x="3512463" y="1447800"/>
            <a:ext cx="3291785" cy="4645496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teeth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243" name="Picture 3" descr="C:\Documents and Settings\Admin\Рабочий стол\TriplePlayPlus\img\home\H08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6900" y="3290888"/>
            <a:ext cx="328613" cy="274637"/>
          </a:xfrm>
          <a:prstGeom prst="rect">
            <a:avLst/>
          </a:prstGeom>
          <a:noFill/>
        </p:spPr>
      </p:pic>
      <p:pic>
        <p:nvPicPr>
          <p:cNvPr id="19458" name="Picture 2" descr="C:\Documents and Settings\user\Рабочий стол\English\parts of the body\89751742_large_4979214_S_12_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r="-573" b="3231"/>
          <a:stretch>
            <a:fillRect/>
          </a:stretch>
        </p:blipFill>
        <p:spPr bwMode="auto">
          <a:xfrm>
            <a:off x="3512463" y="1447800"/>
            <a:ext cx="3363793" cy="4645496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243" name="Picture 3" descr="C:\Documents and Settings\Admin\Рабочий стол\TriplePlayPlus\img\home\H08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6900" y="3290888"/>
            <a:ext cx="328613" cy="274637"/>
          </a:xfrm>
          <a:prstGeom prst="rect">
            <a:avLst/>
          </a:prstGeom>
          <a:noFill/>
        </p:spPr>
      </p:pic>
      <p:pic>
        <p:nvPicPr>
          <p:cNvPr id="20482" name="Picture 2" descr="C:\Documents and Settings\user\Рабочий стол\English\parts of the body\89751744_large_4979214_S_14_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r="-335" b="4731"/>
          <a:stretch>
            <a:fillRect/>
          </a:stretch>
        </p:blipFill>
        <p:spPr bwMode="auto">
          <a:xfrm>
            <a:off x="3504565" y="1447800"/>
            <a:ext cx="3371691" cy="4573488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lips</a:t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>mouth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243" name="Picture 3" descr="C:\Documents and Settings\Admin\Рабочий стол\TriplePlayPlus\img\home\H08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6900" y="3290888"/>
            <a:ext cx="328613" cy="274637"/>
          </a:xfrm>
          <a:prstGeom prst="rect">
            <a:avLst/>
          </a:prstGeom>
          <a:noFill/>
        </p:spPr>
      </p:pic>
      <p:pic>
        <p:nvPicPr>
          <p:cNvPr id="21506" name="Picture 2" descr="C:\Documents and Settings\user\Рабочий стол\English\parts of the body\89751744_large_4979214_S_14_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r="-335" b="4731"/>
          <a:stretch>
            <a:fillRect/>
          </a:stretch>
        </p:blipFill>
        <p:spPr bwMode="auto">
          <a:xfrm>
            <a:off x="3504565" y="1447800"/>
            <a:ext cx="3371691" cy="4573488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3" name="Picture 2" descr="C:\Documents and Settings\user\Рабочий стол\English\parts of the body\89751735_large_4979214_S_5_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r="-887" b="4731"/>
          <a:stretch>
            <a:fillRect/>
          </a:stretch>
        </p:blipFill>
        <p:spPr bwMode="auto">
          <a:xfrm>
            <a:off x="3522764" y="1447800"/>
            <a:ext cx="3353492" cy="4573488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chin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3" name="Picture 2" descr="C:\Documents and Settings\user\Рабочий стол\English\parts of the body\89751735_large_4979214_S_5_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r="-887" b="4731"/>
          <a:stretch>
            <a:fillRect/>
          </a:stretch>
        </p:blipFill>
        <p:spPr bwMode="auto">
          <a:xfrm>
            <a:off x="3522764" y="1447800"/>
            <a:ext cx="3353492" cy="4573488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2290" name="Picture 2" descr="C:\Documents and Settings\user\Рабочий стол\English\parts of the body\89751732_large_4979214_S_3_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r="-469" b="4731"/>
          <a:stretch>
            <a:fillRect/>
          </a:stretch>
        </p:blipFill>
        <p:spPr bwMode="auto">
          <a:xfrm>
            <a:off x="3509029" y="1447800"/>
            <a:ext cx="3367227" cy="4573488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ears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3314" name="Picture 2" descr="C:\Documents and Settings\user\Рабочий стол\English\parts of the body\89751732_large_4979214_S_3_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r="-469" b="4731"/>
          <a:stretch>
            <a:fillRect/>
          </a:stretch>
        </p:blipFill>
        <p:spPr bwMode="auto">
          <a:xfrm>
            <a:off x="3509029" y="1447800"/>
            <a:ext cx="3367227" cy="4573488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5362" name="Picture 2" descr="C:\Users\Алексей\Desktop\appearance\Lobe_spiral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4325" y="1447800"/>
            <a:ext cx="7200900" cy="480060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lobe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6386" name="Picture 2" descr="C:\Users\Алексей\Desktop\appearance\Lobe_spiral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4325" y="1447800"/>
            <a:ext cx="7200900" cy="480060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body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243" name="Picture 3" descr="C:\Documents and Settings\Admin\Рабочий стол\TriplePlayPlus\img\home\H08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6900" y="3290888"/>
            <a:ext cx="328613" cy="274637"/>
          </a:xfrm>
          <a:prstGeom prst="rect">
            <a:avLst/>
          </a:prstGeom>
          <a:noFill/>
        </p:spPr>
      </p:pic>
      <p:pic>
        <p:nvPicPr>
          <p:cNvPr id="2050" name="Picture 2" descr="C:\Documents and Settings\user\Рабочий стол\English\parts of the body\cartoonhero6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r="1293" b="7731"/>
          <a:stretch>
            <a:fillRect/>
          </a:stretch>
        </p:blipFill>
        <p:spPr bwMode="auto">
          <a:xfrm>
            <a:off x="3300539" y="1447800"/>
            <a:ext cx="3719733" cy="4429472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4338" name="Picture 2" descr="C:\Documents and Settings\user\Рабочий стол\English\parts of the body\89751733_large_4979214_S_4_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r="-573" b="4731"/>
          <a:stretch>
            <a:fillRect/>
          </a:stretch>
        </p:blipFill>
        <p:spPr bwMode="auto">
          <a:xfrm>
            <a:off x="3512463" y="1447800"/>
            <a:ext cx="3363793" cy="4573488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hair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5363" name="Picture 3" descr="C:\Documents and Settings\user\Рабочий стол\English\parts of the body\89751733_large_4979214_S_4_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r="-573" b="4731"/>
          <a:stretch>
            <a:fillRect/>
          </a:stretch>
        </p:blipFill>
        <p:spPr bwMode="auto">
          <a:xfrm>
            <a:off x="3512463" y="1447800"/>
            <a:ext cx="3363793" cy="4573488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7410" name="Picture 2" descr="C:\Documents and Settings\user\Рабочий стол\English\parts of the body\89751745_large_4979214_S_15_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r="-264" b="3231"/>
          <a:stretch>
            <a:fillRect/>
          </a:stretch>
        </p:blipFill>
        <p:spPr bwMode="auto">
          <a:xfrm>
            <a:off x="3502161" y="1447800"/>
            <a:ext cx="3374095" cy="4645496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head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6386" name="Picture 2" descr="C:\Documents and Settings\user\Рабочий стол\English\parts of the body\89751745_large_4979214_S_15_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r="-264" b="3231"/>
          <a:stretch>
            <a:fillRect/>
          </a:stretch>
        </p:blipFill>
        <p:spPr bwMode="auto">
          <a:xfrm>
            <a:off x="3502161" y="1447800"/>
            <a:ext cx="3374095" cy="4645496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26626" name="Picture 2" descr="C:\Documents and Settings\user\Рабочий стол\English\parts of the body\89751752_large_4979214_S_22_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r="2003" b="3231"/>
          <a:stretch>
            <a:fillRect/>
          </a:stretch>
        </p:blipFill>
        <p:spPr bwMode="auto">
          <a:xfrm>
            <a:off x="3497707" y="1447800"/>
            <a:ext cx="3306541" cy="4645496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neck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25602" name="Picture 2" descr="C:\Documents and Settings\user\Рабочий стол\English\parts of the body\89751752_large_4979214_S_22_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r="-131" b="4731"/>
          <a:stretch>
            <a:fillRect/>
          </a:stretch>
        </p:blipFill>
        <p:spPr bwMode="auto">
          <a:xfrm>
            <a:off x="3497707" y="1447800"/>
            <a:ext cx="3378549" cy="4573488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27650" name="Picture 2" descr="C:\Documents and Settings\user\Рабочий стол\English\parts of the body\stiffShoulder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750" y="1943100"/>
            <a:ext cx="3448050" cy="381000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shoulder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28674" name="Picture 2" descr="C:\Documents and Settings\user\Рабочий стол\English\parts of the body\stiffShoulder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750" y="1943100"/>
            <a:ext cx="3448050" cy="381000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30722" name="Picture 2" descr="C:\Documents and Settings\user\Рабочий стол\English\parts of the body\89751748_large_4979214_S_18_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r="-264" b="3231"/>
          <a:stretch>
            <a:fillRect/>
          </a:stretch>
        </p:blipFill>
        <p:spPr bwMode="auto">
          <a:xfrm>
            <a:off x="3502161" y="1447800"/>
            <a:ext cx="3374095" cy="4645496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chest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29698" name="Picture 2" descr="C:\Documents and Settings\user\Рабочий стол\English\parts of the body\89751748_large_4979214_S_18_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r="-264" b="3231"/>
          <a:stretch>
            <a:fillRect/>
          </a:stretch>
        </p:blipFill>
        <p:spPr bwMode="auto">
          <a:xfrm>
            <a:off x="3502161" y="1447800"/>
            <a:ext cx="3374095" cy="4645496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243" name="Picture 3" descr="C:\Documents and Settings\Admin\Рабочий стол\TriplePlayPlus\img\home\H08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6900" y="3290888"/>
            <a:ext cx="328613" cy="274637"/>
          </a:xfrm>
          <a:prstGeom prst="rect">
            <a:avLst/>
          </a:prstGeom>
          <a:noFill/>
        </p:spPr>
      </p:pic>
      <p:pic>
        <p:nvPicPr>
          <p:cNvPr id="3074" name="Picture 2" descr="C:\Documents and Settings\user\Рабочий стол\English\parts of the body\cartoon-girl-face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0783" y="1824228"/>
            <a:ext cx="5967984" cy="4047744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31746" name="Picture 2" descr="C:\Documents and Settings\user\Рабочий стол\English\parts of the body\89751749_large_4979214_S_19_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r="-161" b="3231"/>
          <a:stretch>
            <a:fillRect/>
          </a:stretch>
        </p:blipFill>
        <p:spPr bwMode="auto">
          <a:xfrm>
            <a:off x="3498727" y="1447800"/>
            <a:ext cx="3377529" cy="4645496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breast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32770" name="Picture 2" descr="C:\Documents and Settings\user\Рабочий стол\English\parts of the body\89751749_large_4979214_S_19_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r="-161" b="3231"/>
          <a:stretch>
            <a:fillRect/>
          </a:stretch>
        </p:blipFill>
        <p:spPr bwMode="auto">
          <a:xfrm>
            <a:off x="3498727" y="1447800"/>
            <a:ext cx="3377529" cy="4645496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33794" name="Picture 2" descr="C:\Documents and Settings\user\Рабочий стол\English\parts of the body\fg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2285993"/>
            <a:ext cx="4572032" cy="3445966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arm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34818" name="Picture 2" descr="C:\Documents and Settings\user\Рабочий стол\English\parts of the body\fg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2245117"/>
            <a:ext cx="4572032" cy="3486841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35842" name="Picture 2" descr="C:\Documents and Settings\user\Рабочий стол\English\parts of the body\89751751_large_4979214_S_21_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r="-29" b="4731"/>
          <a:stretch>
            <a:fillRect/>
          </a:stretch>
        </p:blipFill>
        <p:spPr bwMode="auto">
          <a:xfrm>
            <a:off x="3494278" y="1447800"/>
            <a:ext cx="3381978" cy="4573488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elbow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36866" name="Picture 2" descr="C:\Documents and Settings\user\Рабочий стол\English\parts of the body\89751751_large_4979214_S_21_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r="-2159" b="4731"/>
          <a:stretch>
            <a:fillRect/>
          </a:stretch>
        </p:blipFill>
        <p:spPr bwMode="auto">
          <a:xfrm>
            <a:off x="3494278" y="1447800"/>
            <a:ext cx="3453986" cy="4573488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37890" name="Picture 2" descr="C:\Documents and Settings\user\Рабочий стол\English\parts of the body\89751731_large_4979214_S_2_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r="-677" b="4731"/>
          <a:stretch>
            <a:fillRect/>
          </a:stretch>
        </p:blipFill>
        <p:spPr bwMode="auto">
          <a:xfrm>
            <a:off x="3515897" y="1447800"/>
            <a:ext cx="3360359" cy="4573488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hand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38914" name="Picture 2" descr="C:\Documents and Settings\user\Рабочий стол\English\parts of the body\89751731_large_4979214_S_2_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r="1480" b="4731"/>
          <a:stretch>
            <a:fillRect/>
          </a:stretch>
        </p:blipFill>
        <p:spPr bwMode="auto">
          <a:xfrm>
            <a:off x="3515897" y="1447800"/>
            <a:ext cx="3288351" cy="4573488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39938" name="Picture 2" descr="C:\Documents and Settings\user\Рабочий стол\English\parts of the body\wrist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2122855"/>
            <a:ext cx="4643470" cy="3911231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wrist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0962" name="Picture 2" descr="C:\Documents and Settings\user\Рабочий стол\English\parts of the body\wrist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2071678"/>
            <a:ext cx="5195916" cy="4176722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face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243" name="Picture 3" descr="C:\Documents and Settings\Admin\Рабочий стол\TriplePlayPlus\img\home\H08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6900" y="3290888"/>
            <a:ext cx="328613" cy="274637"/>
          </a:xfrm>
          <a:prstGeom prst="rect">
            <a:avLst/>
          </a:prstGeom>
          <a:noFill/>
        </p:spPr>
      </p:pic>
      <p:pic>
        <p:nvPicPr>
          <p:cNvPr id="4098" name="Picture 2" descr="C:\Documents and Settings\user\Рабочий стол\English\parts of the body\cartoon-girl-face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0783" y="1824228"/>
            <a:ext cx="5967984" cy="4047744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21506" name="Picture 2" descr="C:\Documents and Settings\user\Рабочий стол\English\parts of the body\raised_fist_28025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4525" y="1466850"/>
            <a:ext cx="4000500" cy="476250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fist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22530" name="Picture 2" descr="C:\Documents and Settings\user\Рабочий стол\English\parts of the body\raised_fist_28025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9710" y="1679575"/>
            <a:ext cx="3961829" cy="4716463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23554" name="Picture 2" descr="C:\Documents and Settings\user\Рабочий стол\English\parts of the body\972343.hand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6401" y="1447800"/>
            <a:ext cx="3076748" cy="480060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palm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24579" name="Picture 3" descr="C:\Documents and Settings\user\Рабочий стол\English\parts of the body\972343.hand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6401" y="1447800"/>
            <a:ext cx="3076748" cy="480060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6082" name="Picture 2" descr="C:\Documents and Settings\user\Рабочий стол\English\parts of the body\thumbs-up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84400" y="1447800"/>
            <a:ext cx="6000750" cy="480060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thumb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7106" name="Picture 2" descr="C:\Documents and Settings\user\Рабочий стол\English\parts of the body\thumbs-up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84400" y="1447800"/>
            <a:ext cx="6000750" cy="480060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9154" name="Picture 2" descr="C:\Documents and Settings\user\Рабочий стол\English\parts of the body\fingers-00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4025" y="2533650"/>
            <a:ext cx="4381500" cy="262890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finger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8130" name="Picture 2" descr="C:\Documents and Settings\user\Рабочий стол\English\parts of the body\fingers-00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4025" y="2533650"/>
            <a:ext cx="4381500" cy="262890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6146" name="Picture 2" descr="C:\Users\Алексей\Desktop\appearance\geminary-engagement-ring-on-hand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975" y="1955800"/>
            <a:ext cx="5689600" cy="378460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fourth finger</a:t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>ring finger 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5122" name="Picture 2" descr="C:\Users\Алексей\Desktop\appearance\geminary-engagement-ring-on-hand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975" y="1955800"/>
            <a:ext cx="5689600" cy="378460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243" name="Picture 3" descr="C:\Documents and Settings\Admin\Рабочий стол\TriplePlayPlus\img\home\H08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6900" y="3290888"/>
            <a:ext cx="328613" cy="274637"/>
          </a:xfrm>
          <a:prstGeom prst="rect">
            <a:avLst/>
          </a:prstGeom>
          <a:noFill/>
        </p:spPr>
      </p:pic>
      <p:pic>
        <p:nvPicPr>
          <p:cNvPr id="5122" name="Picture 2" descr="C:\Documents and Settings\user\Рабочий стол\English\parts of the body\89751746_large_4979214_S_16_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r="4110" b="4731"/>
          <a:stretch>
            <a:fillRect/>
          </a:stretch>
        </p:blipFill>
        <p:spPr bwMode="auto">
          <a:xfrm>
            <a:off x="3498727" y="1447800"/>
            <a:ext cx="3233513" cy="4573488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7170" name="Picture 2" descr="C:\Users\Алексей\Desktop\appearance\index-finger-12.2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621096"/>
            <a:ext cx="3240360" cy="466330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index finger</a:t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>forefinger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8194" name="Picture 2" descr="C:\Users\Алексей\Desktop\appearance\index-finger-12.2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412776"/>
            <a:ext cx="3578944" cy="5150567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243" name="Picture 3" descr="C:\Users\Алексей\Desktop\appearance\609_356432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6240" y="1447800"/>
            <a:ext cx="3197070" cy="480060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little finger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9220" name="Picture 4" descr="C:\Users\Алексей\Desktop\appearance\609_356432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6240" y="1447800"/>
            <a:ext cx="3197070" cy="480060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1266" name="Picture 2" descr="C:\Users\Алексей\Desktop\appearance\Hand_-_Middle_finger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0763" y="1527048"/>
            <a:ext cx="6288024" cy="4642104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middle / second finger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2290" name="Picture 2" descr="C:\Users\Алексей\Desktop\appearance\Hand_-_Middle_finger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0763" y="1527048"/>
            <a:ext cx="6288024" cy="4642104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50178" name="Picture 2" descr="C:\Documents and Settings\user\Рабочий стол\English\parts of the body\89751740_large_4979214_S_10_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r="-677" b="3231"/>
          <a:stretch>
            <a:fillRect/>
          </a:stretch>
        </p:blipFill>
        <p:spPr bwMode="auto">
          <a:xfrm>
            <a:off x="3515897" y="1447800"/>
            <a:ext cx="3360359" cy="4645496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back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51202" name="Picture 2" descr="C:\Documents and Settings\user\Рабочий стол\English\parts of the body\89751740_large_4979214_S_10_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r="-677" b="3231"/>
          <a:stretch>
            <a:fillRect/>
          </a:stretch>
        </p:blipFill>
        <p:spPr bwMode="auto">
          <a:xfrm>
            <a:off x="3515897" y="1447800"/>
            <a:ext cx="3360359" cy="4645496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53250" name="Picture 2" descr="C:\Documents and Settings\user\Рабочий стол\English\parts of the body\89751739_large_4979214_S_9_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r="-438" b="4731"/>
          <a:stretch>
            <a:fillRect/>
          </a:stretch>
        </p:blipFill>
        <p:spPr bwMode="auto">
          <a:xfrm>
            <a:off x="3507994" y="1447800"/>
            <a:ext cx="3368262" cy="4573488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tummy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52226" name="Picture 2" descr="C:\Documents and Settings\user\Рабочий стол\English\parts of the body\89751739_large_4979214_S_9_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r="1709" b="4731"/>
          <a:stretch>
            <a:fillRect/>
          </a:stretch>
        </p:blipFill>
        <p:spPr bwMode="auto">
          <a:xfrm>
            <a:off x="3507994" y="1447800"/>
            <a:ext cx="3296254" cy="4573488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forehead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243" name="Picture 3" descr="C:\Documents and Settings\Admin\Рабочий стол\TriplePlayPlus\img\home\H08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6900" y="3290888"/>
            <a:ext cx="328613" cy="274637"/>
          </a:xfrm>
          <a:prstGeom prst="rect">
            <a:avLst/>
          </a:prstGeom>
          <a:noFill/>
        </p:spPr>
      </p:pic>
      <p:pic>
        <p:nvPicPr>
          <p:cNvPr id="6146" name="Picture 2" descr="C:\Documents and Settings\user\Рабочий стол\English\parts of the body\89751746_large_4979214_S_16_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r="1974" b="4731"/>
          <a:stretch>
            <a:fillRect/>
          </a:stretch>
        </p:blipFill>
        <p:spPr bwMode="auto">
          <a:xfrm>
            <a:off x="3498727" y="1447800"/>
            <a:ext cx="3305521" cy="4573488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55298" name="Picture 2" descr="C:\Documents and Settings\user\Рабочий стол\English\parts of the body\images wa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r="-2049" b="11450"/>
          <a:stretch>
            <a:fillRect/>
          </a:stretch>
        </p:blipFill>
        <p:spPr bwMode="auto">
          <a:xfrm>
            <a:off x="2714612" y="2201360"/>
            <a:ext cx="4665700" cy="3171856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waist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54274" name="Picture 2" descr="C:\Documents and Settings\user\Рабочий стол\English\parts of the body\images wa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r="-2049" b="13461"/>
          <a:stretch>
            <a:fillRect/>
          </a:stretch>
        </p:blipFill>
        <p:spPr bwMode="auto">
          <a:xfrm>
            <a:off x="2714612" y="2201360"/>
            <a:ext cx="4665700" cy="3099848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8194" name="Picture 2" descr="C:\Documents and Settings\user\Рабочий стол\English\parts of the body\6837799f_leg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7493" y="1447800"/>
            <a:ext cx="6294563" cy="480060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leg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7170" name="Picture 2" descr="C:\Documents and Settings\user\Рабочий стол\English\parts of the body\6837799f_leg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7493" y="1447800"/>
            <a:ext cx="6294563" cy="480060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C:\Documents and Settings\user\Рабочий стол\English\parts of the body\89751737_large_4979214_S_7_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r="-1171" b="4731"/>
          <a:stretch>
            <a:fillRect/>
          </a:stretch>
        </p:blipFill>
        <p:spPr bwMode="auto">
          <a:xfrm>
            <a:off x="3531997" y="1447800"/>
            <a:ext cx="3344259" cy="4573488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smtClean="0">
                <a:solidFill>
                  <a:srgbClr val="0070C0"/>
                </a:solidFill>
              </a:rPr>
              <a:t>hips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Documents and Settings\user\Рабочий стол\English\parts of the body\89751737_large_4979214_S_7_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r="-1171" b="4731"/>
          <a:stretch>
            <a:fillRect/>
          </a:stretch>
        </p:blipFill>
        <p:spPr bwMode="auto">
          <a:xfrm>
            <a:off x="3531997" y="1447800"/>
            <a:ext cx="3344259" cy="4573488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098" name="Picture 2" descr="C:\Documents and Settings\user\Рабочий стол\English\parts of the body\89751738_large_4979214_S_8_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r="143" b="3231"/>
          <a:stretch>
            <a:fillRect/>
          </a:stretch>
        </p:blipFill>
        <p:spPr bwMode="auto">
          <a:xfrm>
            <a:off x="3488425" y="1447800"/>
            <a:ext cx="3387831" cy="4645496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thigh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3074" name="Picture 2" descr="C:\Documents and Settings\user\Рабочий стол\English\parts of the body\89751738_large_4979214_S_8_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r="143" b="3231"/>
          <a:stretch>
            <a:fillRect/>
          </a:stretch>
        </p:blipFill>
        <p:spPr bwMode="auto">
          <a:xfrm>
            <a:off x="3488425" y="1447800"/>
            <a:ext cx="3387831" cy="4645496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5122" name="Picture 2" descr="C:\Documents and Settings\user\Рабочий стол\English\parts of the body\category_knees.gi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4487" y="2185987"/>
            <a:ext cx="4600575" cy="3324225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knee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6146" name="Picture 2" descr="C:\Documents and Settings\user\Рабочий стол\English\parts of the body\category_knees.gi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4487" y="2185987"/>
            <a:ext cx="4600575" cy="3324225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243" name="Picture 3" descr="C:\Documents and Settings\Admin\Рабочий стол\TriplePlayPlus\img\home\H08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6900" y="3290888"/>
            <a:ext cx="328613" cy="274637"/>
          </a:xfrm>
          <a:prstGeom prst="rect">
            <a:avLst/>
          </a:prstGeom>
          <a:noFill/>
        </p:spPr>
      </p:pic>
      <p:pic>
        <p:nvPicPr>
          <p:cNvPr id="1028" name="Picture 4" descr="C:\Documents and Settings\user\Рабочий стол\English\parts of the body\89751747_large_4979214_S_17_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r="1807" b="4731"/>
          <a:stretch>
            <a:fillRect/>
          </a:stretch>
        </p:blipFill>
        <p:spPr bwMode="auto">
          <a:xfrm>
            <a:off x="3504565" y="1447800"/>
            <a:ext cx="3299683" cy="4573488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242" name="Picture 2" descr="C:\Documents and Settings\user\Рабочий стол\English\parts of the body\foot_1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6769" y="1943096"/>
            <a:ext cx="6096012" cy="3810008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foot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9218" name="Picture 2" descr="C:\Documents and Settings\user\Рабочий стол\English\parts of the body\foot_1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6769" y="1943096"/>
            <a:ext cx="6096012" cy="3810008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2290" name="Picture 2" descr="C:\Documents and Settings\user\Рабочий стол\English\parts of the body\free-toe-flashcard.gi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384550" y="1447800"/>
            <a:ext cx="3600450" cy="480060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toes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1266" name="Picture 2" descr="C:\Documents and Settings\user\Рабочий стол\English\parts of the body\free-toe-flashcard.gi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384550" y="1447800"/>
            <a:ext cx="3600450" cy="480060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Алексей\Desktop\appearance\soretoe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84846" y="1447800"/>
            <a:ext cx="3399858" cy="480060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big/ great toe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C:\Users\Алексей\Desktop\appearance\soretoe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84846" y="1447800"/>
            <a:ext cx="3399858" cy="480060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4338" name="Picture 2" descr="C:\Users\Алексей\Desktop\appearance\little toe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436600"/>
            <a:ext cx="3456384" cy="224665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little toe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3314" name="Picture 2" descr="C:\Users\Алексей\Desktop\appearance\little toe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276872"/>
            <a:ext cx="3591337" cy="2334369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4338" name="Picture 2" descr="C:\Documents and Settings\user\Рабочий стол\English\parts of the body\89751754_large_4979214_S_24_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r="-335" b="4731"/>
          <a:stretch>
            <a:fillRect/>
          </a:stretch>
        </p:blipFill>
        <p:spPr bwMode="auto">
          <a:xfrm>
            <a:off x="3504565" y="1447800"/>
            <a:ext cx="3371691" cy="4573488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heel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3314" name="Picture 2" descr="C:\Documents and Settings\user\Рабочий стол\English\parts of the body\89751754_large_4979214_S_24_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r="-335" b="4731"/>
          <a:stretch>
            <a:fillRect/>
          </a:stretch>
        </p:blipFill>
        <p:spPr bwMode="auto">
          <a:xfrm>
            <a:off x="3504565" y="1447800"/>
            <a:ext cx="3371691" cy="4573488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eyebrows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243" name="Picture 3" descr="C:\Documents and Settings\Admin\Рабочий стол\TriplePlayPlus\img\home\H08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6900" y="3290888"/>
            <a:ext cx="328613" cy="274637"/>
          </a:xfrm>
          <a:prstGeom prst="rect">
            <a:avLst/>
          </a:prstGeom>
          <a:noFill/>
        </p:spPr>
      </p:pic>
      <p:pic>
        <p:nvPicPr>
          <p:cNvPr id="22530" name="Picture 2" descr="C:\Documents and Settings\user\Рабочий стол\English\parts of the body\89751747_large_4979214_S_17_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r="-335" b="4731"/>
          <a:stretch>
            <a:fillRect/>
          </a:stretch>
        </p:blipFill>
        <p:spPr bwMode="auto">
          <a:xfrm>
            <a:off x="3504565" y="1447800"/>
            <a:ext cx="3371691" cy="4573488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5362" name="Picture 2" descr="C:\Documents and Settings\user\Рабочий стол\English\parts of the body\bigstock_Hygiene_Of_Nails_3693367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6375" y="2215896"/>
            <a:ext cx="4876800" cy="3264408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nails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6386" name="Picture 2" descr="C:\Documents and Settings\user\Рабочий стол\English\parts of the body\bigstock_Hygiene_Of_Nails_3693367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6375" y="2215896"/>
            <a:ext cx="4876800" cy="3264408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7410" name="Picture 2" descr="C:\Documents and Settings\user\Рабочий стол\English\parts of the body\rainier_and_his_navel_by_cookie_lovey-d4v764h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6203" y="2562385"/>
            <a:ext cx="3317143" cy="2571429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navel</a:t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>belly button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8434" name="Picture 2" descr="C:\Documents and Settings\user\Рабочий стол\English\parts of the body\rainier_and_his_navel_by_cookie_lovey-d4v764h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6203" y="2562385"/>
            <a:ext cx="3317143" cy="2571429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832</TotalTime>
  <Words>60</Words>
  <Application>Microsoft Office PowerPoint</Application>
  <PresentationFormat>Экран (4:3)</PresentationFormat>
  <Paragraphs>47</Paragraphs>
  <Slides>94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94</vt:i4>
      </vt:variant>
    </vt:vector>
  </HeadingPairs>
  <TitlesOfParts>
    <vt:vector size="95" baseType="lpstr">
      <vt:lpstr>Солнцестояние</vt:lpstr>
      <vt:lpstr>PARTS OF THE BODY</vt:lpstr>
      <vt:lpstr>Презентация PowerPoint</vt:lpstr>
      <vt:lpstr>body</vt:lpstr>
      <vt:lpstr>Презентация PowerPoint</vt:lpstr>
      <vt:lpstr>face</vt:lpstr>
      <vt:lpstr>Презентация PowerPoint</vt:lpstr>
      <vt:lpstr>forehead</vt:lpstr>
      <vt:lpstr>Презентация PowerPoint</vt:lpstr>
      <vt:lpstr>eyebrows</vt:lpstr>
      <vt:lpstr>Презентация PowerPoint</vt:lpstr>
      <vt:lpstr>eyelashes</vt:lpstr>
      <vt:lpstr>Презентация PowerPoint</vt:lpstr>
      <vt:lpstr>eyes</vt:lpstr>
      <vt:lpstr>Презентация PowerPoint</vt:lpstr>
      <vt:lpstr>nose</vt:lpstr>
      <vt:lpstr>Презентация PowerPoint</vt:lpstr>
      <vt:lpstr>cheek</vt:lpstr>
      <vt:lpstr>Презентация PowerPoint</vt:lpstr>
      <vt:lpstr>tongue</vt:lpstr>
      <vt:lpstr>Презентация PowerPoint</vt:lpstr>
      <vt:lpstr>teeth</vt:lpstr>
      <vt:lpstr>Презентация PowerPoint</vt:lpstr>
      <vt:lpstr>lips mouth</vt:lpstr>
      <vt:lpstr>Презентация PowerPoint</vt:lpstr>
      <vt:lpstr>chin</vt:lpstr>
      <vt:lpstr>Презентация PowerPoint</vt:lpstr>
      <vt:lpstr>ears</vt:lpstr>
      <vt:lpstr>Презентация PowerPoint</vt:lpstr>
      <vt:lpstr>lobe</vt:lpstr>
      <vt:lpstr>Презентация PowerPoint</vt:lpstr>
      <vt:lpstr>hair</vt:lpstr>
      <vt:lpstr>Презентация PowerPoint</vt:lpstr>
      <vt:lpstr>head</vt:lpstr>
      <vt:lpstr>Презентация PowerPoint</vt:lpstr>
      <vt:lpstr>neck</vt:lpstr>
      <vt:lpstr>Презентация PowerPoint</vt:lpstr>
      <vt:lpstr>shoulder</vt:lpstr>
      <vt:lpstr>Презентация PowerPoint</vt:lpstr>
      <vt:lpstr>chest</vt:lpstr>
      <vt:lpstr>Презентация PowerPoint</vt:lpstr>
      <vt:lpstr>breast</vt:lpstr>
      <vt:lpstr>Презентация PowerPoint</vt:lpstr>
      <vt:lpstr>arm</vt:lpstr>
      <vt:lpstr>Презентация PowerPoint</vt:lpstr>
      <vt:lpstr>elbow</vt:lpstr>
      <vt:lpstr>Презентация PowerPoint</vt:lpstr>
      <vt:lpstr>hand</vt:lpstr>
      <vt:lpstr>Презентация PowerPoint</vt:lpstr>
      <vt:lpstr>wrist</vt:lpstr>
      <vt:lpstr>Презентация PowerPoint</vt:lpstr>
      <vt:lpstr>fist</vt:lpstr>
      <vt:lpstr>Презентация PowerPoint</vt:lpstr>
      <vt:lpstr>palm</vt:lpstr>
      <vt:lpstr>Презентация PowerPoint</vt:lpstr>
      <vt:lpstr>thumb</vt:lpstr>
      <vt:lpstr>Презентация PowerPoint</vt:lpstr>
      <vt:lpstr>finger</vt:lpstr>
      <vt:lpstr>Презентация PowerPoint</vt:lpstr>
      <vt:lpstr>fourth finger ring finger </vt:lpstr>
      <vt:lpstr>Презентация PowerPoint</vt:lpstr>
      <vt:lpstr>index finger forefinger</vt:lpstr>
      <vt:lpstr>Презентация PowerPoint</vt:lpstr>
      <vt:lpstr>little finger</vt:lpstr>
      <vt:lpstr>Презентация PowerPoint</vt:lpstr>
      <vt:lpstr>middle / second finger</vt:lpstr>
      <vt:lpstr>Презентация PowerPoint</vt:lpstr>
      <vt:lpstr>back</vt:lpstr>
      <vt:lpstr>Презентация PowerPoint</vt:lpstr>
      <vt:lpstr>tummy</vt:lpstr>
      <vt:lpstr>Презентация PowerPoint</vt:lpstr>
      <vt:lpstr>waist</vt:lpstr>
      <vt:lpstr>Презентация PowerPoint</vt:lpstr>
      <vt:lpstr>leg</vt:lpstr>
      <vt:lpstr>Презентация PowerPoint</vt:lpstr>
      <vt:lpstr>hips</vt:lpstr>
      <vt:lpstr>Презентация PowerPoint</vt:lpstr>
      <vt:lpstr>thigh</vt:lpstr>
      <vt:lpstr>Презентация PowerPoint</vt:lpstr>
      <vt:lpstr>knee</vt:lpstr>
      <vt:lpstr>Презентация PowerPoint</vt:lpstr>
      <vt:lpstr>foot</vt:lpstr>
      <vt:lpstr>Презентация PowerPoint</vt:lpstr>
      <vt:lpstr>toes</vt:lpstr>
      <vt:lpstr>Презентация PowerPoint</vt:lpstr>
      <vt:lpstr>big/ great toe</vt:lpstr>
      <vt:lpstr>Презентация PowerPoint</vt:lpstr>
      <vt:lpstr>little toe</vt:lpstr>
      <vt:lpstr>Презентация PowerPoint</vt:lpstr>
      <vt:lpstr>heel</vt:lpstr>
      <vt:lpstr>Презентация PowerPoint</vt:lpstr>
      <vt:lpstr>nails</vt:lpstr>
      <vt:lpstr>Презентация PowerPoint</vt:lpstr>
      <vt:lpstr>navel belly button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PROFESSIONS</dc:title>
  <dc:creator>Admin</dc:creator>
  <cp:lastModifiedBy>User</cp:lastModifiedBy>
  <cp:revision>102</cp:revision>
  <dcterms:created xsi:type="dcterms:W3CDTF">2013-03-12T09:27:51Z</dcterms:created>
  <dcterms:modified xsi:type="dcterms:W3CDTF">2014-02-07T20:48:11Z</dcterms:modified>
</cp:coreProperties>
</file>